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84" r:id="rId2"/>
  </p:sldMasterIdLst>
  <p:notesMasterIdLst>
    <p:notesMasterId r:id="rId11"/>
  </p:notesMasterIdLst>
  <p:sldIdLst>
    <p:sldId id="259" r:id="rId3"/>
    <p:sldId id="324" r:id="rId4"/>
    <p:sldId id="325" r:id="rId5"/>
    <p:sldId id="326" r:id="rId6"/>
    <p:sldId id="327" r:id="rId7"/>
    <p:sldId id="328" r:id="rId8"/>
    <p:sldId id="329" r:id="rId9"/>
    <p:sldId id="290"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853" autoAdjust="0"/>
  </p:normalViewPr>
  <p:slideViewPr>
    <p:cSldViewPr snapToGrid="0" snapToObjects="1">
      <p:cViewPr varScale="1">
        <p:scale>
          <a:sx n="65" d="100"/>
          <a:sy n="65" d="100"/>
        </p:scale>
        <p:origin x="726"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0B18B-03FB-F746-9431-075FCBECC316}" type="datetimeFigureOut">
              <a:rPr lang="de-DE" smtClean="0"/>
              <a:t>29.10.2019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3D2BE-E136-9B4E-849A-F74D1EA8C3B3}" type="slidenum">
              <a:rPr lang="de-DE" smtClean="0"/>
              <a:t>‹#›</a:t>
            </a:fld>
            <a:endParaRPr lang="de-DE"/>
          </a:p>
        </p:txBody>
      </p:sp>
    </p:spTree>
    <p:extLst>
      <p:ext uri="{BB962C8B-B14F-4D97-AF65-F5344CB8AC3E}">
        <p14:creationId xmlns:p14="http://schemas.microsoft.com/office/powerpoint/2010/main" val="137735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DF3D2BE-E136-9B4E-849A-F74D1EA8C3B3}" type="slidenum">
              <a:rPr lang="de-DE" smtClean="0"/>
              <a:t>1</a:t>
            </a:fld>
            <a:endParaRPr lang="de-DE"/>
          </a:p>
        </p:txBody>
      </p:sp>
    </p:spTree>
    <p:extLst>
      <p:ext uri="{BB962C8B-B14F-4D97-AF65-F5344CB8AC3E}">
        <p14:creationId xmlns:p14="http://schemas.microsoft.com/office/powerpoint/2010/main" val="161488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3D2BE-E136-9B4E-849A-F74D1EA8C3B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615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solidFill>
          <a:srgbClr val="F8F8F8">
            <a:alpha val="22745"/>
          </a:srgbClr>
        </a:solidFill>
        <a:effectLst/>
      </p:bgPr>
    </p:bg>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219575" y="6449518"/>
            <a:ext cx="2743200" cy="186241"/>
          </a:xfrm>
          <a:prstGeom prst="rect">
            <a:avLst/>
          </a:prstGeom>
        </p:spPr>
        <p:txBody>
          <a:bodyPr vert="horz" lIns="91440" tIns="45720" rIns="91440" bIns="45720" rtlCol="0" anchor="ctr"/>
          <a:lstStyle>
            <a:lvl1pPr algn="l">
              <a:defRPr sz="1100" b="0" i="0">
                <a:solidFill>
                  <a:schemeClr val="bg1"/>
                </a:solidFill>
                <a:latin typeface="Theinhardt Medium" charset="0"/>
                <a:ea typeface="Theinhardt Medium" charset="0"/>
                <a:cs typeface="Theinhardt Medium" charset="0"/>
              </a:defRPr>
            </a:lvl1pPr>
          </a:lstStyle>
          <a:p>
            <a:fld id="{07E876A0-4FA4-4A42-AD2C-1A7C8C6B66F9}" type="datetimeFigureOut">
              <a:rPr lang="de-DE" smtClean="0"/>
              <a:pPr/>
              <a:t>29.10.2019</a:t>
            </a:fld>
            <a:endParaRPr lang="de-DE" dirty="0"/>
          </a:p>
        </p:txBody>
      </p:sp>
      <p:cxnSp>
        <p:nvCxnSpPr>
          <p:cNvPr id="8" name="Gerade Verbindung 7"/>
          <p:cNvCxnSpPr/>
          <p:nvPr userDrawn="1"/>
        </p:nvCxnSpPr>
        <p:spPr>
          <a:xfrm>
            <a:off x="314793" y="6363326"/>
            <a:ext cx="22178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Bild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475" y="299891"/>
            <a:ext cx="2639372" cy="728306"/>
          </a:xfrm>
          <a:prstGeom prst="rect">
            <a:avLst/>
          </a:prstGeom>
        </p:spPr>
      </p:pic>
      <p:sp>
        <p:nvSpPr>
          <p:cNvPr id="13" name="Title 1"/>
          <p:cNvSpPr>
            <a:spLocks noGrp="1"/>
          </p:cNvSpPr>
          <p:nvPr>
            <p:ph type="ctrTitle" hasCustomPrompt="1"/>
          </p:nvPr>
        </p:nvSpPr>
        <p:spPr>
          <a:xfrm>
            <a:off x="0" y="1243584"/>
            <a:ext cx="12192000" cy="4361574"/>
          </a:xfrm>
          <a:prstGeom prst="rect">
            <a:avLst/>
          </a:prstGeom>
        </p:spPr>
        <p:txBody>
          <a:bodyPr lIns="288000" rIns="288000" anchor="b"/>
          <a:lstStyle>
            <a:lvl1pPr algn="l">
              <a:defRPr sz="7600"/>
            </a:lvl1pPr>
          </a:lstStyle>
          <a:p>
            <a:r>
              <a:rPr lang="en-GB" noProof="0" dirty="0"/>
              <a:t>Enter title of presentation</a:t>
            </a:r>
          </a:p>
        </p:txBody>
      </p:sp>
      <p:sp>
        <p:nvSpPr>
          <p:cNvPr id="20" name="Textplatzhalter 4"/>
          <p:cNvSpPr>
            <a:spLocks noGrp="1"/>
          </p:cNvSpPr>
          <p:nvPr>
            <p:ph type="body" sz="quarter" idx="13" hasCustomPrompt="1"/>
          </p:nvPr>
        </p:nvSpPr>
        <p:spPr>
          <a:xfrm>
            <a:off x="0" y="5605158"/>
            <a:ext cx="9569450" cy="758167"/>
          </a:xfrm>
          <a:prstGeom prst="rect">
            <a:avLst/>
          </a:prstGeom>
        </p:spPr>
        <p:txBody>
          <a:bodyPr lIns="342000" tIns="0" rIns="342000" bIns="0"/>
          <a:lstStyle>
            <a:lvl1pPr marL="0" marR="0" indent="0" algn="l" defTabSz="685800" rtl="0" eaLnBrk="1" fontAlgn="auto" latinLnBrk="0" hangingPunct="1">
              <a:lnSpc>
                <a:spcPct val="90000"/>
              </a:lnSpc>
              <a:spcBef>
                <a:spcPts val="750"/>
              </a:spcBef>
              <a:spcAft>
                <a:spcPts val="0"/>
              </a:spcAft>
              <a:buClrTx/>
              <a:buSzTx/>
              <a:buFontTx/>
              <a:buNone/>
              <a:tabLst/>
              <a:defRPr sz="2500" b="0" i="0" baseline="0">
                <a:solidFill>
                  <a:schemeClr val="bg1"/>
                </a:solidFill>
                <a:latin typeface="Theinhardt Medium" charset="0"/>
                <a:ea typeface="Theinhardt Medium" charset="0"/>
                <a:cs typeface="Theinhardt Medium" charset="0"/>
              </a:defRPr>
            </a:lvl1pPr>
          </a:lstStyle>
          <a:p>
            <a:r>
              <a:rPr lang="en-GB" sz="2500" noProof="0" dirty="0"/>
              <a:t>Enter subtitle of presentation (optional)</a:t>
            </a:r>
          </a:p>
        </p:txBody>
      </p:sp>
    </p:spTree>
    <p:extLst>
      <p:ext uri="{BB962C8B-B14F-4D97-AF65-F5344CB8AC3E}">
        <p14:creationId xmlns:p14="http://schemas.microsoft.com/office/powerpoint/2010/main" val="100118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chart">
    <p:bg>
      <p:bgPr>
        <a:solidFill>
          <a:schemeClr val="bg1">
            <a:alpha val="23000"/>
          </a:schemeClr>
        </a:solidFill>
        <a:effectLst/>
      </p:bgPr>
    </p:bg>
    <p:spTree>
      <p:nvGrpSpPr>
        <p:cNvPr id="1" name=""/>
        <p:cNvGrpSpPr/>
        <p:nvPr/>
      </p:nvGrpSpPr>
      <p:grpSpPr>
        <a:xfrm>
          <a:off x="0" y="0"/>
          <a:ext cx="0" cy="0"/>
          <a:chOff x="0" y="0"/>
          <a:chExt cx="0" cy="0"/>
        </a:xfrm>
      </p:grpSpPr>
      <p:pic>
        <p:nvPicPr>
          <p:cNvPr id="10" name="Bild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5" y="265516"/>
            <a:ext cx="592175" cy="163404"/>
          </a:xfrm>
          <a:prstGeom prst="rect">
            <a:avLst/>
          </a:prstGeom>
        </p:spPr>
      </p:pic>
      <p:cxnSp>
        <p:nvCxnSpPr>
          <p:cNvPr id="12" name="Gerade Verbindung 11"/>
          <p:cNvCxnSpPr/>
          <p:nvPr userDrawn="1"/>
        </p:nvCxnSpPr>
        <p:spPr>
          <a:xfrm>
            <a:off x="903775" y="3732982"/>
            <a:ext cx="3240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3" name="Content Placeholder 2"/>
          <p:cNvSpPr>
            <a:spLocks noGrp="1"/>
          </p:cNvSpPr>
          <p:nvPr>
            <p:ph sz="half" idx="15" hasCustomPrompt="1"/>
          </p:nvPr>
        </p:nvSpPr>
        <p:spPr>
          <a:xfrm>
            <a:off x="8912" y="2756361"/>
            <a:ext cx="12192000" cy="770581"/>
          </a:xfrm>
          <a:prstGeom prst="rect">
            <a:avLst/>
          </a:prstGeom>
        </p:spPr>
        <p:txBody>
          <a:bodyPr lIns="882000" tIns="0" rIns="882000" bIns="0" anchor="t"/>
          <a:lstStyle>
            <a:lvl1pPr marL="0" marR="0" indent="0" algn="l" defTabSz="914400" rtl="0" eaLnBrk="1" fontAlgn="auto" latinLnBrk="0" hangingPunct="1">
              <a:lnSpc>
                <a:spcPct val="100000"/>
              </a:lnSpc>
              <a:spcBef>
                <a:spcPts val="0"/>
              </a:spcBef>
              <a:spcAft>
                <a:spcPts val="0"/>
              </a:spcAft>
              <a:buClrTx/>
              <a:buSzTx/>
              <a:buFontTx/>
              <a:buNone/>
              <a:tabLst/>
              <a:defRPr sz="2500" b="0" i="0" baseline="0">
                <a:solidFill>
                  <a:schemeClr val="bg1"/>
                </a:solidFill>
                <a:latin typeface="Theinhardt Regular" panose="020B0503020202020204" pitchFamily="34" charset="0"/>
                <a:ea typeface="Theinhardt Regular" panose="020B0503020202020204" pitchFamily="34" charset="0"/>
                <a:cs typeface="Theinhardt Regular" panose="020B0503020202020204" pitchFamily="34" charset="0"/>
              </a:defRPr>
            </a:lvl1pPr>
            <a:lvl2pPr marL="0" indent="-324000">
              <a:buClr>
                <a:schemeClr val="accent1"/>
              </a:buClr>
              <a:buFont typeface="LucidaGrande" charset="0"/>
              <a:buChar char="●"/>
              <a:defRPr sz="2000" b="0" i="0">
                <a:latin typeface="Theinhardt Medium" charset="0"/>
                <a:ea typeface="Theinhardt Medium" charset="0"/>
                <a:cs typeface="Theinhardt Medium" charset="0"/>
              </a:defRPr>
            </a:lvl2pPr>
            <a:lvl3pPr marL="324000" indent="0">
              <a:buClr>
                <a:schemeClr val="accent1"/>
              </a:buClr>
              <a:buFontTx/>
              <a:buNone/>
              <a:defRPr sz="2000" b="0" i="0">
                <a:latin typeface="Theinhardt Medium" charset="0"/>
                <a:ea typeface="Theinhardt Medium" charset="0"/>
                <a:cs typeface="Theinhardt Medium" charset="0"/>
              </a:defRPr>
            </a:lvl3pPr>
            <a:lvl4pPr marL="0" indent="-324000">
              <a:buClr>
                <a:schemeClr val="accent1"/>
              </a:buClr>
              <a:buFont typeface="LucidaGrande" charset="0"/>
              <a:buChar char="●"/>
              <a:defRPr sz="2000" b="0" i="0">
                <a:latin typeface="Theinhardt Medium" charset="0"/>
                <a:ea typeface="Theinhardt Medium" charset="0"/>
                <a:cs typeface="Theinhardt Medium" charset="0"/>
              </a:defRPr>
            </a:lvl4pPr>
            <a:lvl5pPr marL="0" indent="-324000">
              <a:buClr>
                <a:schemeClr val="accent1"/>
              </a:buClr>
              <a:buFont typeface="LucidaGrande" charset="0"/>
              <a:buChar char="●"/>
              <a:defRPr sz="2500" b="0" i="0">
                <a:latin typeface="Theinhardt Medium" charset="0"/>
                <a:ea typeface="Theinhardt Medium" charset="0"/>
                <a:cs typeface="Theinhardt Medium" charset="0"/>
              </a:defRPr>
            </a:lvl5p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Name Surname</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Position</a:t>
            </a:r>
          </a:p>
        </p:txBody>
      </p:sp>
      <p:sp>
        <p:nvSpPr>
          <p:cNvPr id="8" name="Content Placeholder 2"/>
          <p:cNvSpPr>
            <a:spLocks noGrp="1"/>
          </p:cNvSpPr>
          <p:nvPr>
            <p:ph sz="half" idx="16" hasCustomPrompt="1"/>
          </p:nvPr>
        </p:nvSpPr>
        <p:spPr>
          <a:xfrm>
            <a:off x="0" y="4117170"/>
            <a:ext cx="12192000" cy="474927"/>
          </a:xfrm>
          <a:prstGeom prst="rect">
            <a:avLst/>
          </a:prstGeom>
        </p:spPr>
        <p:txBody>
          <a:bodyPr lIns="882000" tIns="0" rIns="882000" bIns="0" anchor="t"/>
          <a:lstStyle>
            <a:lvl1pPr marL="0" marR="0" indent="0" algn="l" defTabSz="914400" rtl="0" eaLnBrk="1" fontAlgn="auto" latinLnBrk="0" hangingPunct="1">
              <a:lnSpc>
                <a:spcPct val="100000"/>
              </a:lnSpc>
              <a:spcBef>
                <a:spcPts val="0"/>
              </a:spcBef>
              <a:spcAft>
                <a:spcPts val="0"/>
              </a:spcAft>
              <a:buClrTx/>
              <a:buSzTx/>
              <a:buFontTx/>
              <a:buNone/>
              <a:tabLst/>
              <a:defRPr sz="2500" b="0" i="0" baseline="0">
                <a:solidFill>
                  <a:schemeClr val="bg1"/>
                </a:solidFill>
                <a:latin typeface="Theinhardt Regular" panose="020B0503020202020204" pitchFamily="34" charset="0"/>
                <a:ea typeface="Theinhardt Regular" panose="020B0503020202020204" pitchFamily="34" charset="0"/>
                <a:cs typeface="Theinhardt Regular" panose="020B0503020202020204" pitchFamily="34" charset="0"/>
              </a:defRPr>
            </a:lvl1pPr>
            <a:lvl2pPr marL="0" indent="-324000">
              <a:buClr>
                <a:schemeClr val="accent1"/>
              </a:buClr>
              <a:buFont typeface="LucidaGrande" charset="0"/>
              <a:buChar char="●"/>
              <a:defRPr sz="2000" b="0" i="0">
                <a:latin typeface="Theinhardt Medium" charset="0"/>
                <a:ea typeface="Theinhardt Medium" charset="0"/>
                <a:cs typeface="Theinhardt Medium" charset="0"/>
              </a:defRPr>
            </a:lvl2pPr>
            <a:lvl3pPr marL="324000" indent="0">
              <a:buClr>
                <a:schemeClr val="accent1"/>
              </a:buClr>
              <a:buFontTx/>
              <a:buNone/>
              <a:defRPr sz="2000" b="0" i="0">
                <a:latin typeface="Theinhardt Medium" charset="0"/>
                <a:ea typeface="Theinhardt Medium" charset="0"/>
                <a:cs typeface="Theinhardt Medium" charset="0"/>
              </a:defRPr>
            </a:lvl3pPr>
            <a:lvl4pPr marL="0" indent="-324000">
              <a:buClr>
                <a:schemeClr val="accent1"/>
              </a:buClr>
              <a:buFont typeface="LucidaGrande" charset="0"/>
              <a:buChar char="●"/>
              <a:defRPr sz="2000" b="0" i="0">
                <a:latin typeface="Theinhardt Medium" charset="0"/>
                <a:ea typeface="Theinhardt Medium" charset="0"/>
                <a:cs typeface="Theinhardt Medium" charset="0"/>
              </a:defRPr>
            </a:lvl4pPr>
            <a:lvl5pPr marL="0" indent="-324000">
              <a:buClr>
                <a:schemeClr val="accent1"/>
              </a:buClr>
              <a:buFont typeface="LucidaGrande" charset="0"/>
              <a:buChar char="●"/>
              <a:defRPr sz="2500" b="0" i="0">
                <a:latin typeface="Theinhardt Medium" charset="0"/>
                <a:ea typeface="Theinhardt Medium" charset="0"/>
                <a:cs typeface="Theinhardt Medium" charset="0"/>
              </a:defRPr>
            </a:lvl5p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Affiliation / free text</a:t>
            </a:r>
          </a:p>
        </p:txBody>
      </p:sp>
      <p:sp>
        <p:nvSpPr>
          <p:cNvPr id="9" name="Content Placeholder 2"/>
          <p:cNvSpPr>
            <a:spLocks noGrp="1"/>
          </p:cNvSpPr>
          <p:nvPr>
            <p:ph sz="half" idx="17" hasCustomPrompt="1"/>
          </p:nvPr>
        </p:nvSpPr>
        <p:spPr>
          <a:xfrm>
            <a:off x="8912" y="4592097"/>
            <a:ext cx="12192000" cy="770581"/>
          </a:xfrm>
          <a:prstGeom prst="rect">
            <a:avLst/>
          </a:prstGeom>
        </p:spPr>
        <p:txBody>
          <a:bodyPr lIns="882000" tIns="0" rIns="882000" bIns="0" anchor="t"/>
          <a:lstStyle>
            <a:lvl1pPr marL="0" marR="0" indent="0" algn="l" defTabSz="914400" rtl="0" eaLnBrk="1" fontAlgn="auto" latinLnBrk="0" hangingPunct="1">
              <a:lnSpc>
                <a:spcPct val="100000"/>
              </a:lnSpc>
              <a:spcBef>
                <a:spcPts val="0"/>
              </a:spcBef>
              <a:spcAft>
                <a:spcPts val="0"/>
              </a:spcAft>
              <a:buClrTx/>
              <a:buSzTx/>
              <a:buFontTx/>
              <a:buNone/>
              <a:tabLst/>
              <a:defRPr sz="2500" b="0" i="0" baseline="0">
                <a:solidFill>
                  <a:schemeClr val="bg1"/>
                </a:solidFill>
                <a:latin typeface="Theinhardt Regular" panose="020B0503020202020204" pitchFamily="34" charset="0"/>
                <a:ea typeface="Theinhardt Regular" panose="020B0503020202020204" pitchFamily="34" charset="0"/>
                <a:cs typeface="Theinhardt Regular" panose="020B0503020202020204" pitchFamily="34" charset="0"/>
              </a:defRPr>
            </a:lvl1pPr>
            <a:lvl2pPr marL="0" indent="-324000">
              <a:buClr>
                <a:schemeClr val="accent1"/>
              </a:buClr>
              <a:buFont typeface="LucidaGrande" charset="0"/>
              <a:buChar char="●"/>
              <a:defRPr sz="2000" b="0" i="0">
                <a:latin typeface="Theinhardt Medium" charset="0"/>
                <a:ea typeface="Theinhardt Medium" charset="0"/>
                <a:cs typeface="Theinhardt Medium" charset="0"/>
              </a:defRPr>
            </a:lvl2pPr>
            <a:lvl3pPr marL="324000" indent="0">
              <a:buClr>
                <a:schemeClr val="accent1"/>
              </a:buClr>
              <a:buFontTx/>
              <a:buNone/>
              <a:defRPr sz="2000" b="0" i="0">
                <a:latin typeface="Theinhardt Medium" charset="0"/>
                <a:ea typeface="Theinhardt Medium" charset="0"/>
                <a:cs typeface="Theinhardt Medium" charset="0"/>
              </a:defRPr>
            </a:lvl3pPr>
            <a:lvl4pPr marL="0" indent="-324000">
              <a:buClr>
                <a:schemeClr val="accent1"/>
              </a:buClr>
              <a:buFont typeface="LucidaGrande" charset="0"/>
              <a:buChar char="●"/>
              <a:defRPr sz="2000" b="0" i="0">
                <a:latin typeface="Theinhardt Medium" charset="0"/>
                <a:ea typeface="Theinhardt Medium" charset="0"/>
                <a:cs typeface="Theinhardt Medium" charset="0"/>
              </a:defRPr>
            </a:lvl4pPr>
            <a:lvl5pPr marL="0" indent="-324000">
              <a:buClr>
                <a:schemeClr val="accent1"/>
              </a:buClr>
              <a:buFont typeface="LucidaGrande" charset="0"/>
              <a:buChar char="●"/>
              <a:defRPr sz="2500" b="0" i="0">
                <a:latin typeface="Theinhardt Medium" charset="0"/>
                <a:ea typeface="Theinhardt Medium" charset="0"/>
                <a:cs typeface="Theinhardt Medium" charset="0"/>
              </a:defRPr>
            </a:lvl5p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Email</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Telephone number</a:t>
            </a:r>
          </a:p>
        </p:txBody>
      </p:sp>
    </p:spTree>
    <p:extLst>
      <p:ext uri="{BB962C8B-B14F-4D97-AF65-F5344CB8AC3E}">
        <p14:creationId xmlns:p14="http://schemas.microsoft.com/office/powerpoint/2010/main" val="17288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ayout 1 | plain">
    <p:spTree>
      <p:nvGrpSpPr>
        <p:cNvPr id="1" name=""/>
        <p:cNvGrpSpPr/>
        <p:nvPr/>
      </p:nvGrpSpPr>
      <p:grpSpPr>
        <a:xfrm>
          <a:off x="0" y="0"/>
          <a:ext cx="0" cy="0"/>
          <a:chOff x="0" y="0"/>
          <a:chExt cx="0" cy="0"/>
        </a:xfrm>
      </p:grpSpPr>
      <p:sp>
        <p:nvSpPr>
          <p:cNvPr id="4" name="Foliennummernplatzhalter 5"/>
          <p:cNvSpPr txBox="1">
            <a:spLocks/>
          </p:cNvSpPr>
          <p:nvPr userDrawn="1"/>
        </p:nvSpPr>
        <p:spPr>
          <a:xfrm>
            <a:off x="105300" y="6494694"/>
            <a:ext cx="673183" cy="315362"/>
          </a:xfrm>
          <a:prstGeom prst="rect">
            <a:avLst/>
          </a:prstGeom>
          <a:noFill/>
        </p:spPr>
        <p:txBody>
          <a:bodyPr lIns="0" tIns="0" rIns="288000" bIns="0" anchor="t"/>
          <a:lstStyle>
            <a:defPPr>
              <a:defRPr lang="de-DE"/>
            </a:defPPr>
            <a:lvl1pPr marL="0" algn="r" defTabSz="914400" rtl="0" eaLnBrk="1" latinLnBrk="0" hangingPunct="1">
              <a:defRPr sz="1100" b="0" i="0" kern="1200">
                <a:solidFill>
                  <a:schemeClr val="tx1"/>
                </a:solidFill>
                <a:latin typeface="Theinhardt Medium" charset="0"/>
                <a:ea typeface="Theinhardt Medium" charset="0"/>
                <a:cs typeface="Theinhardt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BE6F28-0AC3-164A-8683-AAC5AB2DD2D0}" type="slidenum">
              <a:rPr lang="de-DE" smtClean="0"/>
              <a:pPr/>
              <a:t>‹#›</a:t>
            </a:fld>
            <a:endParaRPr lang="de-DE" dirty="0"/>
          </a:p>
        </p:txBody>
      </p:sp>
    </p:spTree>
    <p:extLst>
      <p:ext uri="{BB962C8B-B14F-4D97-AF65-F5344CB8AC3E}">
        <p14:creationId xmlns:p14="http://schemas.microsoft.com/office/powerpoint/2010/main" val="97924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 Teaser/Intro">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0" y="769938"/>
            <a:ext cx="12192000" cy="5478462"/>
          </a:xfrm>
          <a:prstGeom prst="rect">
            <a:avLst/>
          </a:prstGeom>
        </p:spPr>
        <p:txBody>
          <a:bodyPr lIns="882000" tIns="0" rIns="882000" bIns="0"/>
          <a:lstStyle>
            <a:lvl1pPr marL="0" marR="0" indent="0" algn="l" defTabSz="914400" rtl="0" eaLnBrk="1" fontAlgn="auto" latinLnBrk="0" hangingPunct="1">
              <a:lnSpc>
                <a:spcPct val="90000"/>
              </a:lnSpc>
              <a:spcBef>
                <a:spcPts val="1000"/>
              </a:spcBef>
              <a:spcAft>
                <a:spcPts val="0"/>
              </a:spcAft>
              <a:buClrTx/>
              <a:buSzTx/>
              <a:buFontTx/>
              <a:buNone/>
              <a:tabLst/>
              <a:defRPr sz="3000" baseline="0">
                <a:latin typeface="Theinhardt Regular" panose="020B0503020202020204" pitchFamily="34" charset="0"/>
              </a:defRPr>
            </a:lvl1pPr>
            <a:lvl2pPr marL="0" indent="0">
              <a:buFontTx/>
              <a:buNone/>
              <a:defRPr sz="3000" baseline="0">
                <a:latin typeface="Theinhardt Medium" charset="0"/>
              </a:defRPr>
            </a:lvl2pPr>
            <a:lvl3pPr marL="914400" indent="0">
              <a:buFontTx/>
              <a:buNone/>
              <a:defRPr sz="3000" baseline="0">
                <a:latin typeface="Theinhardt Medium" charset="0"/>
              </a:defRPr>
            </a:lvl3pPr>
            <a:lvl4pPr marL="1371600" indent="0">
              <a:buFontTx/>
              <a:buNone/>
              <a:defRPr sz="3000" baseline="0">
                <a:latin typeface="Theinhardt Medium" charset="0"/>
              </a:defRPr>
            </a:lvl4pPr>
            <a:lvl5pPr marL="1828800" indent="0">
              <a:buFontTx/>
              <a:buNone/>
              <a:defRPr sz="3000" baseline="0">
                <a:latin typeface="Theinhardt Medium"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noProof="0" dirty="0"/>
              <a:t>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 Enter text here.</a:t>
            </a:r>
          </a:p>
        </p:txBody>
      </p:sp>
      <p:sp>
        <p:nvSpPr>
          <p:cNvPr id="5" name="Foliennummernplatzhalter 5"/>
          <p:cNvSpPr>
            <a:spLocks noGrp="1"/>
          </p:cNvSpPr>
          <p:nvPr>
            <p:ph type="sldNum" sz="quarter" idx="4"/>
          </p:nvPr>
        </p:nvSpPr>
        <p:spPr>
          <a:xfrm>
            <a:off x="105300" y="6494694"/>
            <a:ext cx="673183" cy="315362"/>
          </a:xfrm>
          <a:prstGeom prst="rect">
            <a:avLst/>
          </a:prstGeom>
          <a:noFill/>
        </p:spPr>
        <p:txBody>
          <a:bodyPr lIns="0" tIns="0" rIns="288000" bIns="0" anchor="t"/>
          <a:lstStyle>
            <a:lvl1pPr algn="r">
              <a:defRPr sz="1100" b="0" i="0">
                <a:solidFill>
                  <a:schemeClr val="tx1"/>
                </a:solidFill>
                <a:latin typeface="Theinhardt Medium" charset="0"/>
                <a:ea typeface="Theinhardt Medium" charset="0"/>
                <a:cs typeface="Theinhardt Medium" charset="0"/>
              </a:defRPr>
            </a:lvl1pPr>
          </a:lstStyle>
          <a:p>
            <a:fld id="{CDBE6F28-0AC3-164A-8683-AAC5AB2DD2D0}" type="slidenum">
              <a:rPr lang="de-DE" smtClean="0"/>
              <a:pPr/>
              <a:t>‹#›</a:t>
            </a:fld>
            <a:endParaRPr lang="de-DE" dirty="0"/>
          </a:p>
        </p:txBody>
      </p:sp>
    </p:spTree>
    <p:extLst>
      <p:ext uri="{BB962C8B-B14F-4D97-AF65-F5344CB8AC3E}">
        <p14:creationId xmlns:p14="http://schemas.microsoft.com/office/powerpoint/2010/main" val="190489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 Teaser/Intro - 2">
    <p:spTree>
      <p:nvGrpSpPr>
        <p:cNvPr id="1" name=""/>
        <p:cNvGrpSpPr/>
        <p:nvPr/>
      </p:nvGrpSpPr>
      <p:grpSpPr>
        <a:xfrm>
          <a:off x="0" y="0"/>
          <a:ext cx="0" cy="0"/>
          <a:chOff x="0" y="0"/>
          <a:chExt cx="0" cy="0"/>
        </a:xfrm>
      </p:grpSpPr>
      <p:sp>
        <p:nvSpPr>
          <p:cNvPr id="9" name="Textplatzhalter 5"/>
          <p:cNvSpPr>
            <a:spLocks noGrp="1"/>
          </p:cNvSpPr>
          <p:nvPr>
            <p:ph type="body" sz="quarter" idx="10" hasCustomPrompt="1"/>
          </p:nvPr>
        </p:nvSpPr>
        <p:spPr>
          <a:xfrm>
            <a:off x="0" y="769937"/>
            <a:ext cx="12192000" cy="539885"/>
          </a:xfrm>
          <a:prstGeom prst="rect">
            <a:avLst/>
          </a:prstGeom>
        </p:spPr>
        <p:txBody>
          <a:bodyPr lIns="882000" tIns="0" rIns="882000" bIns="0"/>
          <a:lstStyle>
            <a:lvl1pPr marL="0" marR="0" indent="0" algn="l" defTabSz="914400" rtl="0" eaLnBrk="1" fontAlgn="auto" latinLnBrk="0" hangingPunct="1">
              <a:lnSpc>
                <a:spcPct val="90000"/>
              </a:lnSpc>
              <a:spcBef>
                <a:spcPts val="1000"/>
              </a:spcBef>
              <a:spcAft>
                <a:spcPts val="0"/>
              </a:spcAft>
              <a:buClrTx/>
              <a:buSzTx/>
              <a:buFontTx/>
              <a:buNone/>
              <a:tabLst/>
              <a:defRPr sz="3600" b="1" baseline="0">
                <a:latin typeface="Theinhardt Regular" panose="020B0503020202020204" pitchFamily="34" charset="0"/>
              </a:defRPr>
            </a:lvl1pPr>
            <a:lvl2pPr marL="0" indent="0">
              <a:buFontTx/>
              <a:buNone/>
              <a:defRPr sz="3000" baseline="0">
                <a:latin typeface="Theinhardt Medium" charset="0"/>
              </a:defRPr>
            </a:lvl2pPr>
            <a:lvl3pPr marL="914400" indent="0">
              <a:buFontTx/>
              <a:buNone/>
              <a:defRPr sz="3000" baseline="0">
                <a:latin typeface="Theinhardt Medium" charset="0"/>
              </a:defRPr>
            </a:lvl3pPr>
            <a:lvl4pPr marL="1371600" indent="0">
              <a:buFontTx/>
              <a:buNone/>
              <a:defRPr sz="3000" baseline="0">
                <a:latin typeface="Theinhardt Medium" charset="0"/>
              </a:defRPr>
            </a:lvl4pPr>
            <a:lvl5pPr marL="1828800" indent="0">
              <a:buFontTx/>
              <a:buNone/>
              <a:defRPr sz="3000" baseline="0">
                <a:latin typeface="Theinhardt Medium"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noProof="0" dirty="0"/>
              <a:t>Enter headline here</a:t>
            </a:r>
          </a:p>
        </p:txBody>
      </p:sp>
      <p:cxnSp>
        <p:nvCxnSpPr>
          <p:cNvPr id="10" name="Gerade Verbindung 9"/>
          <p:cNvCxnSpPr/>
          <p:nvPr userDrawn="1"/>
        </p:nvCxnSpPr>
        <p:spPr>
          <a:xfrm>
            <a:off x="903775" y="1309823"/>
            <a:ext cx="3240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platzhalter 5"/>
          <p:cNvSpPr>
            <a:spLocks noGrp="1"/>
          </p:cNvSpPr>
          <p:nvPr>
            <p:ph type="body" sz="quarter" idx="11" hasCustomPrompt="1"/>
          </p:nvPr>
        </p:nvSpPr>
        <p:spPr>
          <a:xfrm>
            <a:off x="0" y="1609090"/>
            <a:ext cx="12192000" cy="4639309"/>
          </a:xfrm>
          <a:prstGeom prst="rect">
            <a:avLst/>
          </a:prstGeom>
        </p:spPr>
        <p:txBody>
          <a:bodyPr lIns="882000" tIns="0" rIns="882000" bIns="0"/>
          <a:lstStyle>
            <a:lvl1pPr marL="0" marR="0" indent="0" algn="l" defTabSz="914400" rtl="0" eaLnBrk="1" fontAlgn="auto" latinLnBrk="0" hangingPunct="1">
              <a:lnSpc>
                <a:spcPct val="90000"/>
              </a:lnSpc>
              <a:spcBef>
                <a:spcPts val="1000"/>
              </a:spcBef>
              <a:spcAft>
                <a:spcPts val="0"/>
              </a:spcAft>
              <a:buClrTx/>
              <a:buSzTx/>
              <a:buFontTx/>
              <a:buNone/>
              <a:tabLst/>
              <a:defRPr sz="2500" baseline="0">
                <a:latin typeface="Theinhardt Regular" panose="020B0503020202020204" pitchFamily="34" charset="0"/>
              </a:defRPr>
            </a:lvl1pPr>
            <a:lvl2pPr marL="0" indent="0">
              <a:buFontTx/>
              <a:buNone/>
              <a:defRPr sz="3000" baseline="0">
                <a:latin typeface="Theinhardt Medium" charset="0"/>
              </a:defRPr>
            </a:lvl2pPr>
            <a:lvl3pPr marL="914400" indent="0">
              <a:buFontTx/>
              <a:buNone/>
              <a:defRPr sz="3000" baseline="0">
                <a:latin typeface="Theinhardt Medium" charset="0"/>
              </a:defRPr>
            </a:lvl3pPr>
            <a:lvl4pPr marL="1371600" indent="0">
              <a:buFontTx/>
              <a:buNone/>
              <a:defRPr sz="3000" baseline="0">
                <a:latin typeface="Theinhardt Medium" charset="0"/>
              </a:defRPr>
            </a:lvl4pPr>
            <a:lvl5pPr marL="1828800" indent="0">
              <a:buFontTx/>
              <a:buNone/>
              <a:defRPr sz="3000" baseline="0">
                <a:latin typeface="Theinhardt Medium"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e-DE" dirty="0"/>
              <a:t>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Enter </a:t>
            </a:r>
            <a:r>
              <a:rPr lang="de-DE" dirty="0" err="1"/>
              <a:t>text</a:t>
            </a:r>
            <a:r>
              <a:rPr lang="de-DE" dirty="0"/>
              <a:t> </a:t>
            </a:r>
            <a:r>
              <a:rPr lang="de-DE" dirty="0" err="1"/>
              <a:t>here</a:t>
            </a:r>
            <a:r>
              <a:rPr lang="de-DE" dirty="0"/>
              <a:t>. </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de-DE" dirty="0"/>
          </a:p>
        </p:txBody>
      </p:sp>
      <p:sp>
        <p:nvSpPr>
          <p:cNvPr id="11" name="Foliennummernplatzhalter 5"/>
          <p:cNvSpPr txBox="1">
            <a:spLocks/>
          </p:cNvSpPr>
          <p:nvPr userDrawn="1"/>
        </p:nvSpPr>
        <p:spPr>
          <a:xfrm>
            <a:off x="105300" y="6494694"/>
            <a:ext cx="673183" cy="315362"/>
          </a:xfrm>
          <a:prstGeom prst="rect">
            <a:avLst/>
          </a:prstGeom>
          <a:noFill/>
        </p:spPr>
        <p:txBody>
          <a:bodyPr lIns="0" tIns="0" rIns="288000" bIns="0" anchor="t"/>
          <a:lstStyle>
            <a:defPPr>
              <a:defRPr lang="de-DE"/>
            </a:defPPr>
            <a:lvl1pPr marL="0" algn="r" defTabSz="914400" rtl="0" eaLnBrk="1" latinLnBrk="0" hangingPunct="1">
              <a:defRPr sz="1100" b="0" i="0" kern="1200">
                <a:solidFill>
                  <a:schemeClr val="tx1"/>
                </a:solidFill>
                <a:latin typeface="Theinhardt Medium" charset="0"/>
                <a:ea typeface="Theinhardt Medium" charset="0"/>
                <a:cs typeface="Theinhardt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BE6F28-0AC3-164A-8683-AAC5AB2DD2D0}" type="slidenum">
              <a:rPr lang="de-DE" smtClean="0"/>
              <a:pPr/>
              <a:t>‹#›</a:t>
            </a:fld>
            <a:endParaRPr lang="de-DE" dirty="0"/>
          </a:p>
        </p:txBody>
      </p:sp>
    </p:spTree>
    <p:extLst>
      <p:ext uri="{BB962C8B-B14F-4D97-AF65-F5344CB8AC3E}">
        <p14:creationId xmlns:p14="http://schemas.microsoft.com/office/powerpoint/2010/main" val="92071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 Table of content / bullet points">
    <p:spTree>
      <p:nvGrpSpPr>
        <p:cNvPr id="1" name=""/>
        <p:cNvGrpSpPr/>
        <p:nvPr/>
      </p:nvGrpSpPr>
      <p:grpSpPr>
        <a:xfrm>
          <a:off x="0" y="0"/>
          <a:ext cx="0" cy="0"/>
          <a:chOff x="0" y="0"/>
          <a:chExt cx="0" cy="0"/>
        </a:xfrm>
      </p:grpSpPr>
      <p:sp>
        <p:nvSpPr>
          <p:cNvPr id="7" name="Foliennummernplatzhalter 5"/>
          <p:cNvSpPr>
            <a:spLocks noGrp="1"/>
          </p:cNvSpPr>
          <p:nvPr>
            <p:ph type="sldNum" sz="quarter" idx="4"/>
          </p:nvPr>
        </p:nvSpPr>
        <p:spPr>
          <a:xfrm>
            <a:off x="105300" y="6494694"/>
            <a:ext cx="673183" cy="315362"/>
          </a:xfrm>
          <a:prstGeom prst="rect">
            <a:avLst/>
          </a:prstGeom>
          <a:noFill/>
        </p:spPr>
        <p:txBody>
          <a:bodyPr lIns="0" tIns="0" rIns="288000" bIns="0" anchor="t"/>
          <a:lstStyle>
            <a:lvl1pPr algn="r">
              <a:defRPr sz="1100" b="0" i="0">
                <a:solidFill>
                  <a:schemeClr val="tx1"/>
                </a:solidFill>
                <a:latin typeface="Theinhardt Medium" charset="0"/>
                <a:ea typeface="Theinhardt Medium" charset="0"/>
                <a:cs typeface="Theinhardt Medium" charset="0"/>
              </a:defRPr>
            </a:lvl1pPr>
          </a:lstStyle>
          <a:p>
            <a:fld id="{CDBE6F28-0AC3-164A-8683-AAC5AB2DD2D0}" type="slidenum">
              <a:rPr lang="de-DE" smtClean="0"/>
              <a:pPr/>
              <a:t>‹#›</a:t>
            </a:fld>
            <a:endParaRPr lang="de-DE" dirty="0"/>
          </a:p>
        </p:txBody>
      </p:sp>
      <p:sp>
        <p:nvSpPr>
          <p:cNvPr id="9" name="Textplatzhalter 5"/>
          <p:cNvSpPr>
            <a:spLocks noGrp="1"/>
          </p:cNvSpPr>
          <p:nvPr>
            <p:ph type="body" sz="quarter" idx="12" hasCustomPrompt="1"/>
          </p:nvPr>
        </p:nvSpPr>
        <p:spPr>
          <a:xfrm>
            <a:off x="0" y="596134"/>
            <a:ext cx="12192000" cy="552866"/>
          </a:xfrm>
          <a:prstGeom prst="rect">
            <a:avLst/>
          </a:prstGeom>
        </p:spPr>
        <p:txBody>
          <a:bodyPr lIns="882000" tIns="0" rIns="882000" bIns="0"/>
          <a:lstStyle>
            <a:lvl1pPr marL="0" marR="0" indent="0" algn="l" defTabSz="914400" rtl="0" eaLnBrk="1" fontAlgn="auto" latinLnBrk="0" hangingPunct="1">
              <a:lnSpc>
                <a:spcPct val="90000"/>
              </a:lnSpc>
              <a:spcBef>
                <a:spcPts val="1000"/>
              </a:spcBef>
              <a:spcAft>
                <a:spcPts val="0"/>
              </a:spcAft>
              <a:buClrTx/>
              <a:buSzTx/>
              <a:buFontTx/>
              <a:buNone/>
              <a:tabLst/>
              <a:defRPr sz="3600" b="1" baseline="0">
                <a:latin typeface="Theinhardt Regular" panose="020B0503020202020204" pitchFamily="34" charset="0"/>
              </a:defRPr>
            </a:lvl1pPr>
            <a:lvl2pPr marL="0" indent="0">
              <a:buFontTx/>
              <a:buNone/>
              <a:defRPr sz="3000" baseline="0">
                <a:latin typeface="Theinhardt Medium" charset="0"/>
              </a:defRPr>
            </a:lvl2pPr>
            <a:lvl3pPr marL="914400" indent="0">
              <a:buFontTx/>
              <a:buNone/>
              <a:defRPr sz="3000" baseline="0">
                <a:latin typeface="Theinhardt Medium" charset="0"/>
              </a:defRPr>
            </a:lvl3pPr>
            <a:lvl4pPr marL="1371600" indent="0">
              <a:buFontTx/>
              <a:buNone/>
              <a:defRPr sz="3000" baseline="0">
                <a:latin typeface="Theinhardt Medium" charset="0"/>
              </a:defRPr>
            </a:lvl4pPr>
            <a:lvl5pPr marL="1828800" indent="0">
              <a:buFontTx/>
              <a:buNone/>
              <a:defRPr sz="3000" baseline="0">
                <a:latin typeface="Theinhardt Medium"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noProof="0" dirty="0"/>
              <a:t>Enter headline here</a:t>
            </a:r>
          </a:p>
        </p:txBody>
      </p:sp>
      <p:cxnSp>
        <p:nvCxnSpPr>
          <p:cNvPr id="10" name="Gerade Verbindung 9"/>
          <p:cNvCxnSpPr/>
          <p:nvPr userDrawn="1"/>
        </p:nvCxnSpPr>
        <p:spPr>
          <a:xfrm>
            <a:off x="882000" y="1142635"/>
            <a:ext cx="3240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Textplatzhalter 3"/>
          <p:cNvSpPr>
            <a:spLocks noGrp="1"/>
          </p:cNvSpPr>
          <p:nvPr>
            <p:ph type="body" sz="quarter" idx="13" hasCustomPrompt="1"/>
          </p:nvPr>
        </p:nvSpPr>
        <p:spPr>
          <a:xfrm>
            <a:off x="0" y="1349375"/>
            <a:ext cx="5998671" cy="4714875"/>
          </a:xfrm>
          <a:prstGeom prst="rect">
            <a:avLst/>
          </a:prstGeom>
        </p:spPr>
        <p:txBody>
          <a:bodyPr lIns="882000" tIns="0" rIns="882000" bIns="0"/>
          <a:lstStyle>
            <a:lvl1pPr marL="0" indent="-234900">
              <a:spcBef>
                <a:spcPts val="500"/>
              </a:spcBef>
              <a:buClr>
                <a:schemeClr val="accent1"/>
              </a:buClr>
              <a:buSzPct val="105000"/>
              <a:buFont typeface="LucidaGrande" charset="0"/>
              <a:buChar char="●"/>
              <a:defRPr sz="2000" baseline="0">
                <a:latin typeface="Theinhardt Regular" panose="020B0503020202020204" pitchFamily="34" charset="0"/>
              </a:defRPr>
            </a:lvl1pPr>
            <a:lvl2pPr marL="0" indent="-228600">
              <a:buClr>
                <a:schemeClr val="accent1"/>
              </a:buClr>
              <a:buSzPct val="105000"/>
              <a:buFont typeface="LucidaGrande" charset="0"/>
              <a:buChar char="●"/>
              <a:defRPr sz="2000" baseline="0">
                <a:latin typeface="Theinhardt Regular" panose="020B0503020202020204" pitchFamily="34" charset="0"/>
              </a:defRPr>
            </a:lvl2pPr>
            <a:lvl3pPr marL="0" indent="-228600">
              <a:buClr>
                <a:schemeClr val="accent1"/>
              </a:buClr>
              <a:buSzPct val="105000"/>
              <a:buFont typeface="LucidaGrande" charset="0"/>
              <a:buChar char="●"/>
              <a:defRPr sz="2000" baseline="0">
                <a:latin typeface="Theinhardt Regular" panose="020B0503020202020204" pitchFamily="34" charset="0"/>
              </a:defRPr>
            </a:lvl3pPr>
            <a:lvl4pPr marL="0" indent="-228600">
              <a:buClr>
                <a:schemeClr val="accent1"/>
              </a:buClr>
              <a:buSzPct val="105000"/>
              <a:buFont typeface="LucidaGrande" charset="0"/>
              <a:buChar char="●"/>
              <a:defRPr sz="2000" baseline="0">
                <a:latin typeface="Theinhardt Regular" panose="020B0503020202020204" pitchFamily="34" charset="0"/>
              </a:defRPr>
            </a:lvl4pPr>
            <a:lvl5pPr marL="0" indent="-228600">
              <a:buClr>
                <a:schemeClr val="accent1"/>
              </a:buClr>
              <a:buSzPct val="105000"/>
              <a:buFont typeface="LucidaGrande" charset="0"/>
              <a:buChar char="●"/>
              <a:defRPr sz="2000" baseline="0">
                <a:latin typeface="Theinhardt Regular" panose="020B0503020202020204" pitchFamily="34" charset="0"/>
              </a:defRPr>
            </a:lvl5pPr>
          </a:lstStyle>
          <a:p>
            <a:pPr lvl="0"/>
            <a:r>
              <a:rPr lang="en-GB" noProof="0" dirty="0"/>
              <a:t>Point 1</a:t>
            </a:r>
          </a:p>
          <a:p>
            <a:pPr lvl="1"/>
            <a:r>
              <a:rPr lang="en-GB" noProof="0" dirty="0"/>
              <a:t>Point 2</a:t>
            </a:r>
          </a:p>
          <a:p>
            <a:pPr lvl="2"/>
            <a:r>
              <a:rPr lang="en-GB" noProof="0" dirty="0"/>
              <a:t>Point 3</a:t>
            </a:r>
          </a:p>
          <a:p>
            <a:pPr lvl="3"/>
            <a:r>
              <a:rPr lang="en-GB" noProof="0" dirty="0"/>
              <a:t>Point 4</a:t>
            </a:r>
          </a:p>
          <a:p>
            <a:pPr lvl="4"/>
            <a:r>
              <a:rPr lang="en-GB" noProof="0" dirty="0"/>
              <a:t>Point 5 …</a:t>
            </a:r>
          </a:p>
        </p:txBody>
      </p:sp>
      <p:sp>
        <p:nvSpPr>
          <p:cNvPr id="19" name="Textplatzhalter 3"/>
          <p:cNvSpPr>
            <a:spLocks noGrp="1"/>
          </p:cNvSpPr>
          <p:nvPr>
            <p:ph type="body" sz="quarter" idx="14" hasCustomPrompt="1"/>
          </p:nvPr>
        </p:nvSpPr>
        <p:spPr>
          <a:xfrm>
            <a:off x="6205202" y="1349375"/>
            <a:ext cx="5104798" cy="4714875"/>
          </a:xfrm>
          <a:prstGeom prst="rect">
            <a:avLst/>
          </a:prstGeom>
        </p:spPr>
        <p:txBody>
          <a:bodyPr lIns="0" tIns="0" rIns="0" bIns="0"/>
          <a:lstStyle>
            <a:lvl1pPr marL="0" indent="-234900">
              <a:spcBef>
                <a:spcPts val="500"/>
              </a:spcBef>
              <a:buClr>
                <a:schemeClr val="accent1"/>
              </a:buClr>
              <a:buSzPct val="105000"/>
              <a:buFont typeface="LucidaGrande" charset="0"/>
              <a:buChar char="●"/>
              <a:defRPr sz="2000" baseline="0">
                <a:latin typeface="Theinhardt Regular" panose="020B0503020202020204" pitchFamily="34" charset="0"/>
              </a:defRPr>
            </a:lvl1pPr>
            <a:lvl2pPr marL="0" indent="-228600">
              <a:buClr>
                <a:schemeClr val="accent1"/>
              </a:buClr>
              <a:buSzPct val="105000"/>
              <a:buFont typeface="LucidaGrande" charset="0"/>
              <a:buChar char="●"/>
              <a:defRPr sz="2000" baseline="0">
                <a:latin typeface="Theinhardt Regular" panose="020B0503020202020204" pitchFamily="34" charset="0"/>
              </a:defRPr>
            </a:lvl2pPr>
            <a:lvl3pPr marL="0" indent="-228600">
              <a:buClr>
                <a:schemeClr val="accent1"/>
              </a:buClr>
              <a:buSzPct val="105000"/>
              <a:buFont typeface="LucidaGrande" charset="0"/>
              <a:buChar char="●"/>
              <a:defRPr sz="2000" baseline="0">
                <a:latin typeface="Theinhardt Regular" panose="020B0503020202020204" pitchFamily="34" charset="0"/>
              </a:defRPr>
            </a:lvl3pPr>
            <a:lvl4pPr marL="0" indent="-228600">
              <a:buClr>
                <a:schemeClr val="accent1"/>
              </a:buClr>
              <a:buSzPct val="105000"/>
              <a:buFont typeface="LucidaGrande" charset="0"/>
              <a:buChar char="●"/>
              <a:defRPr sz="2000" baseline="0">
                <a:latin typeface="Theinhardt Regular" panose="020B0503020202020204" pitchFamily="34" charset="0"/>
              </a:defRPr>
            </a:lvl4pPr>
            <a:lvl5pPr marL="0" indent="-228600">
              <a:buClr>
                <a:schemeClr val="accent1"/>
              </a:buClr>
              <a:buSzPct val="105000"/>
              <a:buFont typeface="LucidaGrande" charset="0"/>
              <a:buChar char="●"/>
              <a:defRPr sz="2000" baseline="0">
                <a:latin typeface="Theinhardt Regular" panose="020B0503020202020204" pitchFamily="34" charset="0"/>
              </a:defRPr>
            </a:lvl5pPr>
          </a:lstStyle>
          <a:p>
            <a:pPr lvl="0"/>
            <a:r>
              <a:rPr lang="en-GB" noProof="0" dirty="0"/>
              <a:t>Point 1</a:t>
            </a:r>
          </a:p>
          <a:p>
            <a:pPr lvl="1"/>
            <a:r>
              <a:rPr lang="en-GB" noProof="0" dirty="0"/>
              <a:t>Point 2</a:t>
            </a:r>
          </a:p>
          <a:p>
            <a:pPr lvl="2"/>
            <a:r>
              <a:rPr lang="en-GB" noProof="0" dirty="0"/>
              <a:t>Point 3</a:t>
            </a:r>
          </a:p>
          <a:p>
            <a:pPr lvl="3"/>
            <a:r>
              <a:rPr lang="en-GB" noProof="0" dirty="0"/>
              <a:t>Point 4</a:t>
            </a:r>
          </a:p>
          <a:p>
            <a:pPr lvl="4"/>
            <a:r>
              <a:rPr lang="en-GB" noProof="0" dirty="0"/>
              <a:t>Point 5 …</a:t>
            </a:r>
          </a:p>
        </p:txBody>
      </p:sp>
    </p:spTree>
    <p:extLst>
      <p:ext uri="{BB962C8B-B14F-4D97-AF65-F5344CB8AC3E}">
        <p14:creationId xmlns:p14="http://schemas.microsoft.com/office/powerpoint/2010/main" val="84212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10 | full screen image">
    <p:spTree>
      <p:nvGrpSpPr>
        <p:cNvPr id="1" name=""/>
        <p:cNvGrpSpPr/>
        <p:nvPr/>
      </p:nvGrpSpPr>
      <p:grpSpPr>
        <a:xfrm>
          <a:off x="0" y="0"/>
          <a:ext cx="0" cy="0"/>
          <a:chOff x="0" y="0"/>
          <a:chExt cx="0" cy="0"/>
        </a:xfrm>
      </p:grpSpPr>
      <p:sp>
        <p:nvSpPr>
          <p:cNvPr id="24" name="Bildplatzhalter 18"/>
          <p:cNvSpPr>
            <a:spLocks noGrp="1"/>
          </p:cNvSpPr>
          <p:nvPr>
            <p:ph type="pic" sz="quarter" idx="14"/>
          </p:nvPr>
        </p:nvSpPr>
        <p:spPr>
          <a:xfrm>
            <a:off x="1" y="0"/>
            <a:ext cx="12191999" cy="6858000"/>
          </a:xfrm>
          <a:prstGeom prst="rect">
            <a:avLst/>
          </a:prstGeom>
          <a:solidFill>
            <a:schemeClr val="tx1">
              <a:alpha val="20000"/>
            </a:schemeClr>
          </a:solidFill>
        </p:spPr>
        <p:txBody>
          <a:bodyPr/>
          <a:lstStyle>
            <a:lvl1pPr marL="0" indent="0">
              <a:buNone/>
              <a:defRPr/>
            </a:lvl1pPr>
          </a:lstStyle>
          <a:p>
            <a:endParaRPr lang="en-GB" noProof="0" dirty="0"/>
          </a:p>
        </p:txBody>
      </p:sp>
      <p:sp>
        <p:nvSpPr>
          <p:cNvPr id="6" name="Foliennummernplatzhalter 5"/>
          <p:cNvSpPr>
            <a:spLocks noGrp="1"/>
          </p:cNvSpPr>
          <p:nvPr>
            <p:ph type="sldNum" sz="quarter" idx="4"/>
          </p:nvPr>
        </p:nvSpPr>
        <p:spPr>
          <a:xfrm>
            <a:off x="105300" y="6494694"/>
            <a:ext cx="673183" cy="315362"/>
          </a:xfrm>
          <a:prstGeom prst="rect">
            <a:avLst/>
          </a:prstGeom>
          <a:noFill/>
        </p:spPr>
        <p:txBody>
          <a:bodyPr lIns="0" tIns="0" rIns="288000" bIns="0" anchor="t"/>
          <a:lstStyle>
            <a:lvl1pPr algn="r">
              <a:defRPr sz="1100" b="0" i="0">
                <a:solidFill>
                  <a:schemeClr val="tx1"/>
                </a:solidFill>
                <a:latin typeface="Theinhardt Medium" charset="0"/>
                <a:ea typeface="Theinhardt Medium" charset="0"/>
                <a:cs typeface="Theinhardt Medium" charset="0"/>
              </a:defRPr>
            </a:lvl1pPr>
          </a:lstStyle>
          <a:p>
            <a:fld id="{CDBE6F28-0AC3-164A-8683-AAC5AB2DD2D0}" type="slidenum">
              <a:rPr lang="de-DE" smtClean="0"/>
              <a:pPr/>
              <a:t>‹#›</a:t>
            </a:fld>
            <a:endParaRPr lang="de-DE" dirty="0"/>
          </a:p>
        </p:txBody>
      </p:sp>
    </p:spTree>
    <p:extLst>
      <p:ext uri="{BB962C8B-B14F-4D97-AF65-F5344CB8AC3E}">
        <p14:creationId xmlns:p14="http://schemas.microsoft.com/office/powerpoint/2010/main" val="74601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RL Footer">
    <p:spTree>
      <p:nvGrpSpPr>
        <p:cNvPr id="1" name=""/>
        <p:cNvGrpSpPr/>
        <p:nvPr/>
      </p:nvGrpSpPr>
      <p:grpSpPr>
        <a:xfrm>
          <a:off x="0" y="0"/>
          <a:ext cx="0" cy="0"/>
          <a:chOff x="0" y="0"/>
          <a:chExt cx="0" cy="0"/>
        </a:xfrm>
      </p:grpSpPr>
      <p:sp>
        <p:nvSpPr>
          <p:cNvPr id="6" name="Title 1"/>
          <p:cNvSpPr>
            <a:spLocks noGrp="1"/>
          </p:cNvSpPr>
          <p:nvPr>
            <p:ph type="title"/>
          </p:nvPr>
        </p:nvSpPr>
        <p:spPr>
          <a:xfrm>
            <a:off x="203200" y="579779"/>
            <a:ext cx="11785600" cy="457200"/>
          </a:xfrm>
          <a:prstGeom prst="rect">
            <a:avLst/>
          </a:prstGeom>
        </p:spPr>
        <p:txBody>
          <a:bodyPr vert="horz" anchor="t"/>
          <a:lstStyle>
            <a:lvl1pPr>
              <a:tabLst/>
              <a:defRPr sz="3600" b="1">
                <a:latin typeface="Theinhardt Medium"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4219560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795083"/>
      </p:ext>
    </p:extLst>
  </p:cSld>
  <p:clrMap bg1="dk1" tx1="lt1" bg2="dk2" tx2="lt2" accent1="accent1" accent2="accent2" accent3="accent3" accent4="accent4" accent5="accent5" accent6="accent6" hlink="hlink" folHlink="folHlink"/>
  <p:sldLayoutIdLst>
    <p:sldLayoutId id="2147483661" r:id="rId1"/>
    <p:sldLayoutId id="2147483700" r:id="rId2"/>
  </p:sldLayoutIdLst>
  <p:txStyles>
    <p:titleStyle>
      <a:lvl1pPr algn="l" defTabSz="685800" rtl="0" eaLnBrk="1" latinLnBrk="0" hangingPunct="1">
        <a:lnSpc>
          <a:spcPct val="90000"/>
        </a:lnSpc>
        <a:spcBef>
          <a:spcPct val="0"/>
        </a:spcBef>
        <a:buNone/>
        <a:defRPr lang="en-GB" sz="11200" b="0" i="0" u="none" strike="noStrike" kern="1200" baseline="0" smtClean="0">
          <a:solidFill>
            <a:schemeClr val="bg1"/>
          </a:solidFill>
          <a:latin typeface="Theinhardt Medium" charset="0"/>
          <a:ea typeface="Theinhardt Medium" charset="0"/>
          <a:cs typeface="Theinhardt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cxnSp>
        <p:nvCxnSpPr>
          <p:cNvPr id="7" name="Gerade Verbindung 6"/>
          <p:cNvCxnSpPr/>
          <p:nvPr userDrawn="1"/>
        </p:nvCxnSpPr>
        <p:spPr>
          <a:xfrm>
            <a:off x="284313" y="6363326"/>
            <a:ext cx="22178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Bild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8155" y="265516"/>
            <a:ext cx="592175" cy="163404"/>
          </a:xfrm>
          <a:prstGeom prst="rect">
            <a:avLst/>
          </a:prstGeom>
        </p:spPr>
      </p:pic>
      <p:sp>
        <p:nvSpPr>
          <p:cNvPr id="6" name="Foliennummernplatzhalter 5"/>
          <p:cNvSpPr txBox="1">
            <a:spLocks/>
          </p:cNvSpPr>
          <p:nvPr userDrawn="1"/>
        </p:nvSpPr>
        <p:spPr>
          <a:xfrm>
            <a:off x="105300" y="6494694"/>
            <a:ext cx="673183" cy="315362"/>
          </a:xfrm>
          <a:prstGeom prst="rect">
            <a:avLst/>
          </a:prstGeom>
          <a:noFill/>
        </p:spPr>
        <p:txBody>
          <a:bodyPr lIns="0" tIns="0" rIns="288000" bIns="0" anchor="t"/>
          <a:lstStyle>
            <a:defPPr>
              <a:defRPr lang="de-DE"/>
            </a:defPPr>
            <a:lvl1pPr marL="0" algn="r" defTabSz="914400" rtl="0" eaLnBrk="1" latinLnBrk="0" hangingPunct="1">
              <a:defRPr sz="1100" b="0" i="0" kern="1200">
                <a:solidFill>
                  <a:schemeClr val="tx1"/>
                </a:solidFill>
                <a:latin typeface="Theinhardt Medium" charset="0"/>
                <a:ea typeface="Theinhardt Medium" charset="0"/>
                <a:cs typeface="Theinhardt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BE6F28-0AC3-164A-8683-AAC5AB2DD2D0}" type="slidenum">
              <a:rPr lang="de-DE" smtClean="0"/>
              <a:pPr/>
              <a:t>‹#›</a:t>
            </a:fld>
            <a:endParaRPr lang="de-DE" dirty="0"/>
          </a:p>
        </p:txBody>
      </p:sp>
    </p:spTree>
    <p:extLst>
      <p:ext uri="{BB962C8B-B14F-4D97-AF65-F5344CB8AC3E}">
        <p14:creationId xmlns:p14="http://schemas.microsoft.com/office/powerpoint/2010/main" val="1291969291"/>
      </p:ext>
    </p:extLst>
  </p:cSld>
  <p:clrMap bg1="lt1" tx1="dk1" bg2="lt2" tx2="dk2" accent1="accent1" accent2="accent2" accent3="accent3" accent4="accent4" accent5="accent5" accent6="accent6" hlink="hlink" folHlink="folHlink"/>
  <p:sldLayoutIdLst>
    <p:sldLayoutId id="2147483691" r:id="rId1"/>
    <p:sldLayoutId id="2147483686" r:id="rId2"/>
    <p:sldLayoutId id="2147483685" r:id="rId3"/>
    <p:sldLayoutId id="2147483687" r:id="rId4"/>
    <p:sldLayoutId id="2147483703" r:id="rId5"/>
    <p:sldLayoutId id="214748370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321654"/>
            <a:ext cx="5836920" cy="4060667"/>
          </a:xfrm>
        </p:spPr>
        <p:txBody>
          <a:bodyPr/>
          <a:lstStyle/>
          <a:p>
            <a:r>
              <a:rPr lang="en-US" sz="4400" dirty="0">
                <a:latin typeface="Arial Black" panose="020B0A04020102020204" pitchFamily="34" charset="0"/>
              </a:rPr>
              <a:t>Science advice as seen from a research </a:t>
            </a:r>
            <a:r>
              <a:rPr lang="en-US" sz="4400" dirty="0" smtClean="0">
                <a:latin typeface="Arial Black" panose="020B0A04020102020204" pitchFamily="34" charset="0"/>
              </a:rPr>
              <a:t>unit</a:t>
            </a:r>
            <a:endParaRPr lang="en-US" sz="4400" dirty="0">
              <a:latin typeface="Arial Black" panose="020B0A04020102020204" pitchFamily="34" charset="0"/>
            </a:endParaRPr>
          </a:p>
        </p:txBody>
      </p:sp>
      <p:sp>
        <p:nvSpPr>
          <p:cNvPr id="3" name="Textplatzhalter 2"/>
          <p:cNvSpPr>
            <a:spLocks noGrp="1"/>
          </p:cNvSpPr>
          <p:nvPr>
            <p:ph type="body" sz="quarter" idx="13"/>
          </p:nvPr>
        </p:nvSpPr>
        <p:spPr>
          <a:xfrm>
            <a:off x="0" y="5605158"/>
            <a:ext cx="11369040" cy="758167"/>
          </a:xfrm>
        </p:spPr>
        <p:txBody>
          <a:bodyPr/>
          <a:lstStyle/>
          <a:p>
            <a:r>
              <a:rPr lang="en-US" sz="2400" b="1" dirty="0">
                <a:latin typeface="+mn-lt"/>
              </a:rPr>
              <a:t>Kyrre Lekve, Deputy Managing Director</a:t>
            </a:r>
          </a:p>
        </p:txBody>
      </p:sp>
      <p:sp>
        <p:nvSpPr>
          <p:cNvPr id="4" name="Datumsplatzhalter 3"/>
          <p:cNvSpPr>
            <a:spLocks noGrp="1"/>
          </p:cNvSpPr>
          <p:nvPr>
            <p:ph type="dt" sz="half" idx="2"/>
          </p:nvPr>
        </p:nvSpPr>
        <p:spPr/>
        <p:txBody>
          <a:bodyPr/>
          <a:lstStyle/>
          <a:p>
            <a:fld id="{65A39FD2-DFEE-774A-9D9B-B5194F3B5E92}" type="datetime1">
              <a:rPr lang="de-DE" smtClean="0">
                <a:latin typeface="+mn-lt"/>
              </a:rPr>
              <a:t>29.10.2019</a:t>
            </a:fld>
            <a:endParaRPr lang="de-DE" dirty="0">
              <a:latin typeface="+mn-lt"/>
            </a:endParaRPr>
          </a:p>
        </p:txBody>
      </p:sp>
      <p:pic>
        <p:nvPicPr>
          <p:cNvPr id="5" name="Picture 2" descr="C:\_Kyrre\KD\Møter\Taler\after-peer-revi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758" y="1501140"/>
            <a:ext cx="6450562" cy="481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39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0E91FD4-E54D-F44D-9EEA-9DACADBD9261}"/>
              </a:ext>
            </a:extLst>
          </p:cNvPr>
          <p:cNvPicPr>
            <a:picLocks noChangeAspect="1"/>
          </p:cNvPicPr>
          <p:nvPr/>
        </p:nvPicPr>
        <p:blipFill rotWithShape="1">
          <a:blip r:embed="rId3"/>
          <a:srcRect l="3136" r="700" b="3157"/>
          <a:stretch/>
        </p:blipFill>
        <p:spPr>
          <a:xfrm>
            <a:off x="5153379" y="2721860"/>
            <a:ext cx="6959600" cy="3775632"/>
          </a:xfrm>
          <a:prstGeom prst="rect">
            <a:avLst/>
          </a:prstGeom>
        </p:spPr>
      </p:pic>
      <p:sp>
        <p:nvSpPr>
          <p:cNvPr id="7" name="Text Placeholder 6"/>
          <p:cNvSpPr>
            <a:spLocks noGrp="1"/>
          </p:cNvSpPr>
          <p:nvPr>
            <p:ph type="body" sz="quarter" idx="10"/>
          </p:nvPr>
        </p:nvSpPr>
        <p:spPr/>
        <p:txBody>
          <a:bodyPr/>
          <a:lstStyle/>
          <a:p>
            <a:r>
              <a:rPr lang="en-US" sz="3200" dirty="0">
                <a:latin typeface="Arial Black" panose="020B0A04020102020204" pitchFamily="34" charset="0"/>
              </a:rPr>
              <a:t>This is Simula</a:t>
            </a:r>
            <a:endParaRPr lang="nb-NO" sz="3200" dirty="0">
              <a:latin typeface="Arial Black" panose="020B0A04020102020204" pitchFamily="34" charset="0"/>
            </a:endParaRPr>
          </a:p>
        </p:txBody>
      </p:sp>
      <p:sp>
        <p:nvSpPr>
          <p:cNvPr id="8" name="Text Placeholder 7"/>
          <p:cNvSpPr>
            <a:spLocks noGrp="1"/>
          </p:cNvSpPr>
          <p:nvPr>
            <p:ph type="body" sz="quarter" idx="11"/>
          </p:nvPr>
        </p:nvSpPr>
        <p:spPr/>
        <p:txBody>
          <a:bodyPr/>
          <a:lstStyle/>
          <a:p>
            <a:pPr>
              <a:lnSpc>
                <a:spcPct val="100000"/>
              </a:lnSpc>
              <a:spcBef>
                <a:spcPts val="0"/>
              </a:spcBef>
              <a:defRPr/>
            </a:pPr>
            <a:r>
              <a:rPr lang="en-GB" altLang="en-US" sz="2000" b="1" dirty="0">
                <a:latin typeface="+mn-lt"/>
              </a:rPr>
              <a:t>Established: </a:t>
            </a:r>
            <a:r>
              <a:rPr lang="en-GB" altLang="en-US" sz="2000" dirty="0">
                <a:latin typeface="+mn-lt"/>
              </a:rPr>
              <a:t>2001, Simula Research Laboratory</a:t>
            </a:r>
          </a:p>
          <a:p>
            <a:pPr>
              <a:lnSpc>
                <a:spcPct val="100000"/>
              </a:lnSpc>
              <a:spcBef>
                <a:spcPts val="0"/>
              </a:spcBef>
              <a:defRPr/>
            </a:pPr>
            <a:r>
              <a:rPr lang="en-GB" altLang="en-US" sz="2000" b="1" dirty="0">
                <a:latin typeface="+mn-lt"/>
              </a:rPr>
              <a:t>Number of employees: </a:t>
            </a:r>
            <a:r>
              <a:rPr lang="en-GB" altLang="en-US" sz="2000" dirty="0">
                <a:latin typeface="+mn-lt"/>
              </a:rPr>
              <a:t>155</a:t>
            </a:r>
          </a:p>
          <a:p>
            <a:pPr>
              <a:lnSpc>
                <a:spcPct val="100000"/>
              </a:lnSpc>
              <a:spcBef>
                <a:spcPts val="0"/>
              </a:spcBef>
              <a:defRPr/>
            </a:pPr>
            <a:r>
              <a:rPr lang="en-GB" altLang="en-US" sz="2000" b="1" dirty="0">
                <a:latin typeface="+mn-lt"/>
              </a:rPr>
              <a:t>Owner:</a:t>
            </a:r>
            <a:r>
              <a:rPr lang="en-GB" altLang="en-US" sz="2000" dirty="0">
                <a:latin typeface="+mn-lt"/>
              </a:rPr>
              <a:t> The Government via the Ministry of Education and Research </a:t>
            </a:r>
          </a:p>
          <a:p>
            <a:pPr>
              <a:lnSpc>
                <a:spcPct val="100000"/>
              </a:lnSpc>
              <a:spcBef>
                <a:spcPts val="0"/>
              </a:spcBef>
              <a:defRPr/>
            </a:pPr>
            <a:r>
              <a:rPr lang="en-GB" altLang="en-US" sz="2000" b="1" dirty="0">
                <a:latin typeface="+mn-lt"/>
              </a:rPr>
              <a:t>Organisation:</a:t>
            </a:r>
            <a:r>
              <a:rPr lang="en-GB" altLang="en-US" sz="2000" dirty="0">
                <a:latin typeface="+mn-lt"/>
              </a:rPr>
              <a:t> Limited company (AS)</a:t>
            </a:r>
          </a:p>
          <a:p>
            <a:pPr>
              <a:lnSpc>
                <a:spcPct val="100000"/>
              </a:lnSpc>
              <a:spcBef>
                <a:spcPts val="0"/>
              </a:spcBef>
              <a:defRPr/>
            </a:pPr>
            <a:r>
              <a:rPr lang="en-GB" altLang="en-US" sz="2000" b="1" dirty="0">
                <a:latin typeface="+mn-lt"/>
              </a:rPr>
              <a:t>Financing:</a:t>
            </a:r>
            <a:r>
              <a:rPr lang="en-GB" altLang="en-US" sz="2000" dirty="0">
                <a:latin typeface="+mn-lt"/>
              </a:rPr>
              <a:t> </a:t>
            </a:r>
          </a:p>
          <a:p>
            <a:pPr>
              <a:lnSpc>
                <a:spcPct val="100000"/>
              </a:lnSpc>
              <a:spcBef>
                <a:spcPts val="0"/>
              </a:spcBef>
              <a:defRPr/>
            </a:pPr>
            <a:r>
              <a:rPr lang="en-GB" altLang="en-US" sz="1600" b="1" dirty="0">
                <a:latin typeface="+mn-lt"/>
              </a:rPr>
              <a:t>Basic funding: </a:t>
            </a:r>
          </a:p>
          <a:p>
            <a:pPr marL="285750" indent="-285750">
              <a:lnSpc>
                <a:spcPct val="100000"/>
              </a:lnSpc>
              <a:spcBef>
                <a:spcPts val="0"/>
              </a:spcBef>
              <a:buFont typeface="Courier New" panose="02070309020205020404" pitchFamily="49" charset="0"/>
              <a:buChar char="o"/>
              <a:defRPr/>
            </a:pPr>
            <a:r>
              <a:rPr lang="en-GB" altLang="en-US" sz="1600" dirty="0">
                <a:latin typeface="+mn-lt"/>
              </a:rPr>
              <a:t>The Ministry of Education and Research, </a:t>
            </a:r>
          </a:p>
          <a:p>
            <a:pPr marL="285750" indent="-285750">
              <a:lnSpc>
                <a:spcPct val="100000"/>
              </a:lnSpc>
              <a:spcBef>
                <a:spcPts val="0"/>
              </a:spcBef>
              <a:buFont typeface="Courier New" panose="02070309020205020404" pitchFamily="49" charset="0"/>
              <a:buChar char="o"/>
              <a:defRPr/>
            </a:pPr>
            <a:r>
              <a:rPr lang="en-GB" altLang="en-US" sz="1600" dirty="0">
                <a:latin typeface="+mn-lt"/>
              </a:rPr>
              <a:t>The Ministry of Transport and Communications, </a:t>
            </a:r>
          </a:p>
          <a:p>
            <a:pPr marL="285750" indent="-285750">
              <a:lnSpc>
                <a:spcPct val="100000"/>
              </a:lnSpc>
              <a:spcBef>
                <a:spcPts val="0"/>
              </a:spcBef>
              <a:buFont typeface="Courier New" panose="02070309020205020404" pitchFamily="49" charset="0"/>
              <a:buChar char="o"/>
              <a:defRPr/>
            </a:pPr>
            <a:r>
              <a:rPr lang="en-GB" altLang="en-US" sz="1600" dirty="0">
                <a:latin typeface="+mn-lt"/>
              </a:rPr>
              <a:t>The Ministry of Trade, Industry and Fisheries</a:t>
            </a:r>
          </a:p>
          <a:p>
            <a:pPr marL="285750" indent="-285750">
              <a:lnSpc>
                <a:spcPct val="100000"/>
              </a:lnSpc>
              <a:spcBef>
                <a:spcPts val="0"/>
              </a:spcBef>
              <a:buFont typeface="Courier New" panose="02070309020205020404" pitchFamily="49" charset="0"/>
              <a:buChar char="o"/>
              <a:defRPr/>
            </a:pPr>
            <a:r>
              <a:rPr lang="en-US" altLang="en-US" sz="1600">
                <a:latin typeface="+mn-lt"/>
              </a:rPr>
              <a:t>The Ministry of Justice and Public Security</a:t>
            </a:r>
            <a:endParaRPr lang="en-GB" altLang="en-US" sz="1600" dirty="0">
              <a:latin typeface="+mn-lt"/>
            </a:endParaRPr>
          </a:p>
          <a:p>
            <a:pPr>
              <a:lnSpc>
                <a:spcPct val="100000"/>
              </a:lnSpc>
              <a:spcBef>
                <a:spcPts val="0"/>
              </a:spcBef>
              <a:defRPr/>
            </a:pPr>
            <a:r>
              <a:rPr lang="en-GB" altLang="en-US" sz="1600" b="1" dirty="0">
                <a:latin typeface="+mn-lt"/>
              </a:rPr>
              <a:t>Research grants: </a:t>
            </a:r>
          </a:p>
          <a:p>
            <a:pPr marL="285750" indent="-285750">
              <a:lnSpc>
                <a:spcPct val="100000"/>
              </a:lnSpc>
              <a:spcBef>
                <a:spcPts val="0"/>
              </a:spcBef>
              <a:buFont typeface="Courier New" panose="02070309020205020404" pitchFamily="49" charset="0"/>
              <a:buChar char="o"/>
              <a:defRPr/>
            </a:pPr>
            <a:r>
              <a:rPr lang="en-GB" altLang="en-US" sz="1600" dirty="0">
                <a:latin typeface="+mn-lt"/>
              </a:rPr>
              <a:t>The Norwegian Research Council </a:t>
            </a:r>
          </a:p>
          <a:p>
            <a:pPr marL="285750" indent="-285750">
              <a:lnSpc>
                <a:spcPct val="100000"/>
              </a:lnSpc>
              <a:spcBef>
                <a:spcPts val="0"/>
              </a:spcBef>
              <a:buFont typeface="Courier New" panose="02070309020205020404" pitchFamily="49" charset="0"/>
              <a:buChar char="o"/>
              <a:defRPr/>
            </a:pPr>
            <a:r>
              <a:rPr lang="en-GB" altLang="en-US" sz="1600" dirty="0">
                <a:latin typeface="+mn-lt"/>
              </a:rPr>
              <a:t>EU</a:t>
            </a:r>
          </a:p>
          <a:p>
            <a:pPr>
              <a:lnSpc>
                <a:spcPct val="100000"/>
              </a:lnSpc>
              <a:spcBef>
                <a:spcPts val="0"/>
              </a:spcBef>
              <a:defRPr/>
            </a:pPr>
            <a:r>
              <a:rPr lang="en-GB" altLang="en-US" sz="1600" b="1" dirty="0">
                <a:latin typeface="+mn-lt"/>
              </a:rPr>
              <a:t>Some private money:</a:t>
            </a:r>
          </a:p>
          <a:p>
            <a:pPr marL="285750" indent="-285750">
              <a:lnSpc>
                <a:spcPct val="100000"/>
              </a:lnSpc>
              <a:spcBef>
                <a:spcPts val="0"/>
              </a:spcBef>
              <a:buFont typeface="Courier New" panose="02070309020205020404" pitchFamily="49" charset="0"/>
              <a:buChar char="o"/>
              <a:defRPr/>
            </a:pPr>
            <a:r>
              <a:rPr lang="en-GB" altLang="en-US" sz="1600" dirty="0" err="1">
                <a:latin typeface="+mn-lt"/>
              </a:rPr>
              <a:t>Equinor</a:t>
            </a:r>
            <a:r>
              <a:rPr lang="en-GB" altLang="en-US" sz="1600" dirty="0">
                <a:latin typeface="+mn-lt"/>
              </a:rPr>
              <a:t> and other oil (related) companies through Kalkulo</a:t>
            </a:r>
          </a:p>
          <a:p>
            <a:pPr>
              <a:lnSpc>
                <a:spcPct val="100000"/>
              </a:lnSpc>
              <a:spcBef>
                <a:spcPts val="0"/>
              </a:spcBef>
              <a:defRPr/>
            </a:pPr>
            <a:r>
              <a:rPr lang="en-GB" altLang="en-US" sz="2000" b="1" dirty="0">
                <a:latin typeface="+mn-lt"/>
              </a:rPr>
              <a:t>Purpose: </a:t>
            </a:r>
          </a:p>
          <a:p>
            <a:pPr marL="285750" indent="-285750">
              <a:lnSpc>
                <a:spcPct val="100000"/>
              </a:lnSpc>
              <a:spcBef>
                <a:spcPts val="0"/>
              </a:spcBef>
              <a:buFont typeface="Courier New" panose="02070309020205020404" pitchFamily="49" charset="0"/>
              <a:buChar char="o"/>
              <a:defRPr/>
            </a:pPr>
            <a:r>
              <a:rPr lang="en-GB" altLang="en-US" sz="1600" dirty="0">
                <a:latin typeface="+mn-lt"/>
              </a:rPr>
              <a:t>Fundamental ICT-research with applicable goals </a:t>
            </a:r>
          </a:p>
          <a:p>
            <a:pPr marL="285750" indent="-285750">
              <a:lnSpc>
                <a:spcPct val="100000"/>
              </a:lnSpc>
              <a:spcBef>
                <a:spcPts val="0"/>
              </a:spcBef>
              <a:buFont typeface="Courier New" panose="02070309020205020404" pitchFamily="49" charset="0"/>
              <a:buChar char="o"/>
              <a:defRPr/>
            </a:pPr>
            <a:r>
              <a:rPr lang="en-GB" altLang="en-US" sz="1600" dirty="0">
                <a:latin typeface="+mn-lt"/>
              </a:rPr>
              <a:t>Education</a:t>
            </a:r>
          </a:p>
          <a:p>
            <a:pPr marL="285750" indent="-285750">
              <a:lnSpc>
                <a:spcPct val="100000"/>
              </a:lnSpc>
              <a:spcBef>
                <a:spcPts val="0"/>
              </a:spcBef>
              <a:buFont typeface="Courier New" panose="02070309020205020404" pitchFamily="49" charset="0"/>
              <a:buChar char="o"/>
              <a:defRPr/>
            </a:pPr>
            <a:r>
              <a:rPr lang="en-GB" altLang="en-US" sz="1600" dirty="0">
                <a:latin typeface="+mn-lt"/>
              </a:rPr>
              <a:t>Innovation</a:t>
            </a:r>
          </a:p>
        </p:txBody>
      </p:sp>
      <p:sp>
        <p:nvSpPr>
          <p:cNvPr id="6" name="Rectangle 1"/>
          <p:cNvSpPr/>
          <p:nvPr/>
        </p:nvSpPr>
        <p:spPr>
          <a:xfrm>
            <a:off x="691563" y="2228369"/>
            <a:ext cx="7622561" cy="61472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B0D8BA"/>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505B1580-F2F6-F643-8101-775B9D175B84}"/>
              </a:ext>
            </a:extLst>
          </p:cNvPr>
          <p:cNvGrpSpPr/>
          <p:nvPr/>
        </p:nvGrpSpPr>
        <p:grpSpPr>
          <a:xfrm>
            <a:off x="6145663" y="3228791"/>
            <a:ext cx="5495700" cy="2765817"/>
            <a:chOff x="6028440" y="42850"/>
            <a:chExt cx="5495700" cy="2765817"/>
          </a:xfrm>
        </p:grpSpPr>
        <p:sp>
          <p:nvSpPr>
            <p:cNvPr id="5" name="TextBox 4">
              <a:extLst>
                <a:ext uri="{FF2B5EF4-FFF2-40B4-BE49-F238E27FC236}">
                  <a16:creationId xmlns:a16="http://schemas.microsoft.com/office/drawing/2014/main" id="{032C08FE-68B3-9544-8E69-B4680F1EE25E}"/>
                </a:ext>
              </a:extLst>
            </p:cNvPr>
            <p:cNvSpPr txBox="1"/>
            <p:nvPr/>
          </p:nvSpPr>
          <p:spPr>
            <a:xfrm>
              <a:off x="6028440" y="605262"/>
              <a:ext cx="1100138" cy="291346"/>
            </a:xfrm>
            <a:prstGeom prst="rect">
              <a:avLst/>
            </a:prstGeom>
            <a:noFill/>
          </p:spPr>
          <p:txBody>
            <a:bodyPr vert="horz" wrap="none" lIns="0" tIns="0" rIns="0" bIns="0" rtlCol="0" anchor="t">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Theinhardt Medium" charset="0"/>
                  <a:cs typeface="Theinhardt Medium" charset="0"/>
                </a:rPr>
                <a:t>AMERICA</a:t>
              </a:r>
            </a:p>
          </p:txBody>
        </p:sp>
        <p:sp>
          <p:nvSpPr>
            <p:cNvPr id="9" name="TextBox 8">
              <a:extLst>
                <a:ext uri="{FF2B5EF4-FFF2-40B4-BE49-F238E27FC236}">
                  <a16:creationId xmlns:a16="http://schemas.microsoft.com/office/drawing/2014/main" id="{CAF7D52E-48E3-794E-8A00-97EE2D195BD6}"/>
                </a:ext>
              </a:extLst>
            </p:cNvPr>
            <p:cNvSpPr txBox="1"/>
            <p:nvPr/>
          </p:nvSpPr>
          <p:spPr>
            <a:xfrm>
              <a:off x="9552690" y="749493"/>
              <a:ext cx="1100138" cy="291346"/>
            </a:xfrm>
            <a:prstGeom prst="rect">
              <a:avLst/>
            </a:prstGeom>
            <a:noFill/>
          </p:spPr>
          <p:txBody>
            <a:bodyPr vert="horz" wrap="none" lIns="0" tIns="0" rIns="0" bIns="0" rtlCol="0" anchor="t">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Theinhardt Medium" charset="0"/>
                  <a:cs typeface="Theinhardt Medium" charset="0"/>
                </a:rPr>
                <a:t>ASIA</a:t>
              </a:r>
            </a:p>
          </p:txBody>
        </p:sp>
        <p:sp>
          <p:nvSpPr>
            <p:cNvPr id="10" name="TextBox 9">
              <a:extLst>
                <a:ext uri="{FF2B5EF4-FFF2-40B4-BE49-F238E27FC236}">
                  <a16:creationId xmlns:a16="http://schemas.microsoft.com/office/drawing/2014/main" id="{D18813F2-9D9B-F941-B9C1-0092E3EB9B21}"/>
                </a:ext>
              </a:extLst>
            </p:cNvPr>
            <p:cNvSpPr txBox="1"/>
            <p:nvPr/>
          </p:nvSpPr>
          <p:spPr>
            <a:xfrm>
              <a:off x="8181541" y="42850"/>
              <a:ext cx="1100138" cy="291346"/>
            </a:xfrm>
            <a:prstGeom prst="rect">
              <a:avLst/>
            </a:prstGeom>
            <a:noFill/>
          </p:spPr>
          <p:txBody>
            <a:bodyPr vert="horz" wrap="none" lIns="0" tIns="0" rIns="0" bIns="0" rtlCol="0" anchor="t">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Theinhardt Medium" charset="0"/>
                  <a:cs typeface="Theinhardt Medium" charset="0"/>
                </a:rPr>
                <a:t>NORWAY</a:t>
              </a:r>
            </a:p>
          </p:txBody>
        </p:sp>
        <p:sp>
          <p:nvSpPr>
            <p:cNvPr id="11" name="TextBox 10">
              <a:extLst>
                <a:ext uri="{FF2B5EF4-FFF2-40B4-BE49-F238E27FC236}">
                  <a16:creationId xmlns:a16="http://schemas.microsoft.com/office/drawing/2014/main" id="{08739917-A10B-5A4C-9050-66F6AEEE57BF}"/>
                </a:ext>
              </a:extLst>
            </p:cNvPr>
            <p:cNvSpPr txBox="1"/>
            <p:nvPr/>
          </p:nvSpPr>
          <p:spPr>
            <a:xfrm>
              <a:off x="8181541" y="683190"/>
              <a:ext cx="1100138" cy="291346"/>
            </a:xfrm>
            <a:prstGeom prst="rect">
              <a:avLst/>
            </a:prstGeom>
            <a:noFill/>
          </p:spPr>
          <p:txBody>
            <a:bodyPr vert="horz" wrap="none" lIns="0" tIns="0" rIns="0" bIns="0" rtlCol="0" anchor="t">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Theinhardt Medium" charset="0"/>
                  <a:cs typeface="Theinhardt Medium" charset="0"/>
                </a:rPr>
                <a:t>EUROPE</a:t>
              </a:r>
            </a:p>
          </p:txBody>
        </p:sp>
        <p:sp>
          <p:nvSpPr>
            <p:cNvPr id="12" name="TextBox 11">
              <a:extLst>
                <a:ext uri="{FF2B5EF4-FFF2-40B4-BE49-F238E27FC236}">
                  <a16:creationId xmlns:a16="http://schemas.microsoft.com/office/drawing/2014/main" id="{5CE53D4A-4883-CF48-9098-2BB4A6351B44}"/>
                </a:ext>
              </a:extLst>
            </p:cNvPr>
            <p:cNvSpPr txBox="1"/>
            <p:nvPr/>
          </p:nvSpPr>
          <p:spPr>
            <a:xfrm>
              <a:off x="10424002" y="2244429"/>
              <a:ext cx="1100138" cy="291346"/>
            </a:xfrm>
            <a:prstGeom prst="rect">
              <a:avLst/>
            </a:prstGeom>
            <a:noFill/>
          </p:spPr>
          <p:txBody>
            <a:bodyPr vert="horz" wrap="none" lIns="0" tIns="0" rIns="0" bIns="0" rtlCol="0" anchor="t">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Theinhardt Medium" charset="0"/>
                  <a:cs typeface="Theinhardt Medium" charset="0"/>
                </a:rPr>
                <a:t>OCEANIA</a:t>
              </a:r>
            </a:p>
          </p:txBody>
        </p:sp>
        <p:sp>
          <p:nvSpPr>
            <p:cNvPr id="13" name="TextBox 12">
              <a:extLst>
                <a:ext uri="{FF2B5EF4-FFF2-40B4-BE49-F238E27FC236}">
                  <a16:creationId xmlns:a16="http://schemas.microsoft.com/office/drawing/2014/main" id="{00AF58DC-15D6-2444-8E17-B4E6BB7DA682}"/>
                </a:ext>
              </a:extLst>
            </p:cNvPr>
            <p:cNvSpPr txBox="1"/>
            <p:nvPr/>
          </p:nvSpPr>
          <p:spPr>
            <a:xfrm>
              <a:off x="8181541" y="212279"/>
              <a:ext cx="671512" cy="387310"/>
            </a:xfrm>
            <a:prstGeom prst="rect">
              <a:avLst/>
            </a:prstGeom>
            <a:noFill/>
          </p:spPr>
          <p:txBody>
            <a:bodyPr vert="horz" wrap="none" lIns="0" tIns="0" rIns="0" bIns="0" rtlCol="0" anchor="t">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Theinhardt Medium" charset="0"/>
                  <a:cs typeface="Theinhardt Medium" charset="0"/>
                </a:rPr>
                <a:t>52%</a:t>
              </a:r>
            </a:p>
          </p:txBody>
        </p:sp>
        <p:sp>
          <p:nvSpPr>
            <p:cNvPr id="14" name="TextBox 13">
              <a:extLst>
                <a:ext uri="{FF2B5EF4-FFF2-40B4-BE49-F238E27FC236}">
                  <a16:creationId xmlns:a16="http://schemas.microsoft.com/office/drawing/2014/main" id="{5D15094C-7766-9E46-84F6-5CC6F5618332}"/>
                </a:ext>
              </a:extLst>
            </p:cNvPr>
            <p:cNvSpPr txBox="1"/>
            <p:nvPr/>
          </p:nvSpPr>
          <p:spPr>
            <a:xfrm>
              <a:off x="8181541" y="855722"/>
              <a:ext cx="671512" cy="387310"/>
            </a:xfrm>
            <a:prstGeom prst="rect">
              <a:avLst/>
            </a:prstGeom>
            <a:noFill/>
          </p:spPr>
          <p:txBody>
            <a:bodyPr vert="horz" wrap="none" lIns="0" tIns="0" rIns="0" bIns="0" rtlCol="0" anchor="t">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Theinhardt Medium" charset="0"/>
                  <a:cs typeface="Theinhardt Medium" charset="0"/>
                </a:rPr>
                <a:t>29%</a:t>
              </a:r>
            </a:p>
          </p:txBody>
        </p:sp>
        <p:sp>
          <p:nvSpPr>
            <p:cNvPr id="15" name="TextBox 14">
              <a:extLst>
                <a:ext uri="{FF2B5EF4-FFF2-40B4-BE49-F238E27FC236}">
                  <a16:creationId xmlns:a16="http://schemas.microsoft.com/office/drawing/2014/main" id="{426CBB98-B72F-2F44-8795-4C861EE1067D}"/>
                </a:ext>
              </a:extLst>
            </p:cNvPr>
            <p:cNvSpPr txBox="1"/>
            <p:nvPr/>
          </p:nvSpPr>
          <p:spPr>
            <a:xfrm>
              <a:off x="10424002" y="2421357"/>
              <a:ext cx="671512" cy="387310"/>
            </a:xfrm>
            <a:prstGeom prst="rect">
              <a:avLst/>
            </a:prstGeom>
            <a:noFill/>
          </p:spPr>
          <p:txBody>
            <a:bodyPr vert="horz" wrap="none" lIns="0" tIns="0" rIns="0" bIns="0" rtlCol="0" anchor="t">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Theinhardt Medium" charset="0"/>
                  <a:cs typeface="Theinhardt Medium" charset="0"/>
                </a:rPr>
                <a:t>1%</a:t>
              </a:r>
            </a:p>
          </p:txBody>
        </p:sp>
        <p:sp>
          <p:nvSpPr>
            <p:cNvPr id="16" name="TextBox 15">
              <a:extLst>
                <a:ext uri="{FF2B5EF4-FFF2-40B4-BE49-F238E27FC236}">
                  <a16:creationId xmlns:a16="http://schemas.microsoft.com/office/drawing/2014/main" id="{74DDF0E1-7BC4-0F4E-9C36-710C20F9017F}"/>
                </a:ext>
              </a:extLst>
            </p:cNvPr>
            <p:cNvSpPr txBox="1"/>
            <p:nvPr/>
          </p:nvSpPr>
          <p:spPr>
            <a:xfrm>
              <a:off x="9552690" y="929768"/>
              <a:ext cx="671512" cy="387310"/>
            </a:xfrm>
            <a:prstGeom prst="rect">
              <a:avLst/>
            </a:prstGeom>
            <a:noFill/>
          </p:spPr>
          <p:txBody>
            <a:bodyPr vert="horz" wrap="none" lIns="0" tIns="0" rIns="0" bIns="0" rtlCol="0" anchor="t">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Theinhardt Medium" charset="0"/>
                  <a:cs typeface="Theinhardt Medium" charset="0"/>
                </a:rPr>
                <a:t>13%</a:t>
              </a:r>
            </a:p>
          </p:txBody>
        </p:sp>
        <p:sp>
          <p:nvSpPr>
            <p:cNvPr id="17" name="TextBox 16">
              <a:extLst>
                <a:ext uri="{FF2B5EF4-FFF2-40B4-BE49-F238E27FC236}">
                  <a16:creationId xmlns:a16="http://schemas.microsoft.com/office/drawing/2014/main" id="{192F234E-4EAF-FE44-B5A1-6A049267AA08}"/>
                </a:ext>
              </a:extLst>
            </p:cNvPr>
            <p:cNvSpPr txBox="1"/>
            <p:nvPr/>
          </p:nvSpPr>
          <p:spPr>
            <a:xfrm>
              <a:off x="6040348" y="779619"/>
              <a:ext cx="671512" cy="387310"/>
            </a:xfrm>
            <a:prstGeom prst="rect">
              <a:avLst/>
            </a:prstGeom>
            <a:noFill/>
          </p:spPr>
          <p:txBody>
            <a:bodyPr vert="horz" wrap="none" lIns="0" tIns="0" rIns="0" bIns="0" rtlCol="0" anchor="t">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Theinhardt Medium" charset="0"/>
                  <a:cs typeface="Theinhardt Medium" charset="0"/>
                </a:rPr>
                <a:t>5%</a:t>
              </a:r>
            </a:p>
          </p:txBody>
        </p:sp>
      </p:grpSp>
      <p:cxnSp>
        <p:nvCxnSpPr>
          <p:cNvPr id="3" name="Rett linje 2"/>
          <p:cNvCxnSpPr/>
          <p:nvPr/>
        </p:nvCxnSpPr>
        <p:spPr>
          <a:xfrm>
            <a:off x="6145663" y="4188705"/>
            <a:ext cx="758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tt linje 19"/>
          <p:cNvCxnSpPr/>
          <p:nvPr/>
        </p:nvCxnSpPr>
        <p:spPr>
          <a:xfrm>
            <a:off x="8295071" y="3622051"/>
            <a:ext cx="772729" cy="50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tt linje 21"/>
          <p:cNvCxnSpPr/>
          <p:nvPr/>
        </p:nvCxnSpPr>
        <p:spPr>
          <a:xfrm>
            <a:off x="8295071" y="4272306"/>
            <a:ext cx="6752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tt linje 23"/>
          <p:cNvCxnSpPr/>
          <p:nvPr/>
        </p:nvCxnSpPr>
        <p:spPr>
          <a:xfrm>
            <a:off x="9669913" y="4338609"/>
            <a:ext cx="4037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tt linje 25"/>
          <p:cNvCxnSpPr/>
          <p:nvPr/>
        </p:nvCxnSpPr>
        <p:spPr>
          <a:xfrm>
            <a:off x="10546597" y="5833545"/>
            <a:ext cx="758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37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708" y="3311012"/>
            <a:ext cx="5119968" cy="3415019"/>
          </a:xfrm>
          <a:prstGeom prst="rect">
            <a:avLst/>
          </a:prstGeom>
        </p:spPr>
      </p:pic>
      <p:sp>
        <p:nvSpPr>
          <p:cNvPr id="2" name="Text Placeholder 1"/>
          <p:cNvSpPr>
            <a:spLocks noGrp="1"/>
          </p:cNvSpPr>
          <p:nvPr>
            <p:ph type="body" sz="quarter" idx="10"/>
          </p:nvPr>
        </p:nvSpPr>
        <p:spPr/>
        <p:txBody>
          <a:bodyPr/>
          <a:lstStyle/>
          <a:p>
            <a:r>
              <a:rPr lang="en-US" dirty="0" smtClean="0">
                <a:latin typeface="Arial Black" panose="020B0A04020102020204" pitchFamily="34" charset="0"/>
              </a:rPr>
              <a:t>Two ways to science advice</a:t>
            </a:r>
            <a:endParaRPr lang="en-US" dirty="0">
              <a:latin typeface="Arial Black" panose="020B0A04020102020204" pitchFamily="34" charset="0"/>
            </a:endParaRPr>
          </a:p>
        </p:txBody>
      </p:sp>
      <p:sp>
        <p:nvSpPr>
          <p:cNvPr id="3" name="Text Placeholder 2"/>
          <p:cNvSpPr>
            <a:spLocks noGrp="1"/>
          </p:cNvSpPr>
          <p:nvPr>
            <p:ph type="body" sz="quarter" idx="11"/>
          </p:nvPr>
        </p:nvSpPr>
        <p:spPr>
          <a:xfrm>
            <a:off x="0" y="2249129"/>
            <a:ext cx="6054213" cy="3999270"/>
          </a:xfrm>
        </p:spPr>
        <p:txBody>
          <a:bodyPr/>
          <a:lstStyle/>
          <a:p>
            <a:pPr marL="457200" indent="-457200">
              <a:buFont typeface="+mj-lt"/>
              <a:buAutoNum type="arabicPeriod"/>
            </a:pPr>
            <a:r>
              <a:rPr lang="en-US" sz="2800" dirty="0" smtClean="0">
                <a:latin typeface="+mn-lt"/>
              </a:rPr>
              <a:t>The  bureaucrat path</a:t>
            </a:r>
          </a:p>
          <a:p>
            <a:pPr marL="457200" indent="-457200">
              <a:buFont typeface="+mj-lt"/>
              <a:buAutoNum type="arabicPeriod"/>
            </a:pPr>
            <a:r>
              <a:rPr lang="en-US" sz="2800" dirty="0" smtClean="0">
                <a:latin typeface="+mn-lt"/>
              </a:rPr>
              <a:t>The politician path</a:t>
            </a:r>
          </a:p>
          <a:p>
            <a:pPr marL="457200" indent="-457200">
              <a:buFont typeface="+mj-lt"/>
              <a:buAutoNum type="arabicPeriod"/>
            </a:pPr>
            <a:endParaRPr lang="en-US" sz="2800" dirty="0">
              <a:latin typeface="+mn-lt"/>
            </a:endParaRPr>
          </a:p>
          <a:p>
            <a:r>
              <a:rPr lang="en-US" sz="2800" dirty="0" smtClean="0">
                <a:latin typeface="+mn-lt"/>
              </a:rPr>
              <a:t>Very different!</a:t>
            </a:r>
            <a:endParaRPr lang="en-US" sz="28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174" y="755189"/>
            <a:ext cx="3087329" cy="3087329"/>
          </a:xfrm>
          <a:prstGeom prst="rect">
            <a:avLst/>
          </a:prstGeom>
        </p:spPr>
      </p:pic>
      <p:sp>
        <p:nvSpPr>
          <p:cNvPr id="6" name="Text Placeholder 12"/>
          <p:cNvSpPr txBox="1">
            <a:spLocks/>
          </p:cNvSpPr>
          <p:nvPr/>
        </p:nvSpPr>
        <p:spPr>
          <a:xfrm>
            <a:off x="9243060" y="4674395"/>
            <a:ext cx="2778840" cy="1292066"/>
          </a:xfrm>
          <a:prstGeom prst="rect">
            <a:avLst/>
          </a:prstGeom>
        </p:spPr>
        <p:txBody>
          <a:bodyPr lIns="180000" tIns="0" rIns="180000" bIns="0"/>
          <a:lstStyle>
            <a:lvl1pPr marL="0" marR="0" indent="0" algn="l" defTabSz="914400" rtl="0" eaLnBrk="1" fontAlgn="auto" latinLnBrk="0" hangingPunct="1">
              <a:lnSpc>
                <a:spcPct val="90000"/>
              </a:lnSpc>
              <a:spcBef>
                <a:spcPts val="1000"/>
              </a:spcBef>
              <a:spcAft>
                <a:spcPts val="0"/>
              </a:spcAft>
              <a:buClrTx/>
              <a:buSzTx/>
              <a:buFontTx/>
              <a:buNone/>
              <a:tabLst/>
              <a:defRPr sz="3600" b="1" kern="1200" baseline="0">
                <a:solidFill>
                  <a:schemeClr val="tx1"/>
                </a:solidFill>
                <a:latin typeface="Theinhardt Regular" panose="020B0503020202020204" pitchFamily="34" charset="0"/>
                <a:ea typeface="+mn-ea"/>
                <a:cs typeface="+mn-cs"/>
              </a:defRPr>
            </a:lvl1pPr>
            <a:lvl2pPr marL="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2pPr>
            <a:lvl3pPr marL="91440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3pPr>
            <a:lvl4pPr marL="137160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4pPr>
            <a:lvl5pPr marL="182880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smtClean="0">
                <a:latin typeface="Arial Black" panose="020B0A04020102020204" pitchFamily="34" charset="0"/>
              </a:rPr>
              <a:t>“We need more people like you”</a:t>
            </a:r>
          </a:p>
          <a:p>
            <a:pPr algn="r"/>
            <a:r>
              <a:rPr lang="en-US" sz="1200" i="1" dirty="0">
                <a:solidFill>
                  <a:srgbClr val="000000"/>
                </a:solidFill>
                <a:latin typeface="Theinhard"/>
              </a:rPr>
              <a:t>- Prime Minister Erna Solberg, </a:t>
            </a:r>
          </a:p>
          <a:p>
            <a:pPr algn="r"/>
            <a:r>
              <a:rPr lang="en-US" sz="1200" i="1" dirty="0">
                <a:solidFill>
                  <a:srgbClr val="000000"/>
                </a:solidFill>
                <a:latin typeface="Theinhard"/>
              </a:rPr>
              <a:t>visit at Simula 2 Oct </a:t>
            </a:r>
            <a:r>
              <a:rPr lang="en-US" sz="1200" i="1" dirty="0" smtClean="0">
                <a:solidFill>
                  <a:srgbClr val="000000"/>
                </a:solidFill>
                <a:latin typeface="Theinhard"/>
              </a:rPr>
              <a:t>2018</a:t>
            </a:r>
            <a:endParaRPr lang="nb-NO" sz="1200" i="1" dirty="0"/>
          </a:p>
        </p:txBody>
      </p:sp>
    </p:spTree>
    <p:extLst>
      <p:ext uri="{BB962C8B-B14F-4D97-AF65-F5344CB8AC3E}">
        <p14:creationId xmlns:p14="http://schemas.microsoft.com/office/powerpoint/2010/main" val="2908066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Black" panose="020B0A04020102020204" pitchFamily="34" charset="0"/>
              </a:rPr>
              <a:t>The bureaucrat path</a:t>
            </a:r>
            <a:endParaRPr lang="en-US" dirty="0">
              <a:latin typeface="Arial Black" panose="020B0A04020102020204" pitchFamily="34" charset="0"/>
            </a:endParaRPr>
          </a:p>
        </p:txBody>
      </p:sp>
      <p:sp>
        <p:nvSpPr>
          <p:cNvPr id="3" name="Text Placeholder 2"/>
          <p:cNvSpPr>
            <a:spLocks noGrp="1"/>
          </p:cNvSpPr>
          <p:nvPr>
            <p:ph type="body" sz="quarter" idx="11"/>
          </p:nvPr>
        </p:nvSpPr>
        <p:spPr>
          <a:xfrm>
            <a:off x="0" y="1609091"/>
            <a:ext cx="6530340" cy="2147570"/>
          </a:xfrm>
        </p:spPr>
        <p:txBody>
          <a:bodyPr/>
          <a:lstStyle/>
          <a:p>
            <a:pPr marL="457200" indent="-457200">
              <a:buFont typeface="Arial" panose="020B0604020202020204" pitchFamily="34" charset="0"/>
              <a:buChar char="•"/>
            </a:pPr>
            <a:r>
              <a:rPr lang="en-US" sz="2800" dirty="0" smtClean="0">
                <a:latin typeface="+mn-lt"/>
              </a:rPr>
              <a:t>Extensive system in Norway</a:t>
            </a:r>
          </a:p>
          <a:p>
            <a:pPr marL="457200" indent="-457200">
              <a:buFont typeface="Arial" panose="020B0604020202020204" pitchFamily="34" charset="0"/>
              <a:buChar char="•"/>
            </a:pPr>
            <a:r>
              <a:rPr lang="en-US" sz="2800" dirty="0" smtClean="0">
                <a:latin typeface="+mn-lt"/>
              </a:rPr>
              <a:t>A necessary basis for political decisions</a:t>
            </a:r>
          </a:p>
          <a:p>
            <a:pPr marL="457200" indent="-457200">
              <a:buFont typeface="Arial" panose="020B0604020202020204" pitchFamily="34" charset="0"/>
              <a:buChar char="•"/>
            </a:pPr>
            <a:r>
              <a:rPr lang="en-US" sz="2800" dirty="0" smtClean="0">
                <a:latin typeface="+mn-lt"/>
              </a:rPr>
              <a:t>Fact, realism, clarity etc. </a:t>
            </a:r>
            <a:endParaRPr lang="en-US" sz="2800"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17" y="705964"/>
            <a:ext cx="5342840" cy="3090862"/>
          </a:xfrm>
          <a:prstGeom prst="rect">
            <a:avLst/>
          </a:prstGeom>
        </p:spPr>
      </p:pic>
      <p:sp>
        <p:nvSpPr>
          <p:cNvPr id="8" name="Text Placeholder 2"/>
          <p:cNvSpPr txBox="1">
            <a:spLocks/>
          </p:cNvSpPr>
          <p:nvPr/>
        </p:nvSpPr>
        <p:spPr>
          <a:xfrm>
            <a:off x="0" y="4099561"/>
            <a:ext cx="11788140" cy="2225040"/>
          </a:xfrm>
          <a:prstGeom prst="rect">
            <a:avLst/>
          </a:prstGeom>
        </p:spPr>
        <p:txBody>
          <a:bodyPr lIns="882000" tIns="0" rIns="882000" bIns="0"/>
          <a:lstStyle>
            <a:lvl1pPr marL="0" marR="0" indent="0" algn="l" defTabSz="914400" rtl="0" eaLnBrk="1" fontAlgn="auto" latinLnBrk="0" hangingPunct="1">
              <a:lnSpc>
                <a:spcPct val="90000"/>
              </a:lnSpc>
              <a:spcBef>
                <a:spcPts val="1000"/>
              </a:spcBef>
              <a:spcAft>
                <a:spcPts val="0"/>
              </a:spcAft>
              <a:buClrTx/>
              <a:buSzTx/>
              <a:buFontTx/>
              <a:buNone/>
              <a:tabLst/>
              <a:defRPr sz="2500" kern="1200" baseline="0">
                <a:solidFill>
                  <a:schemeClr val="tx1"/>
                </a:solidFill>
                <a:latin typeface="Theinhardt Regular" panose="020B0503020202020204" pitchFamily="34" charset="0"/>
                <a:ea typeface="+mn-ea"/>
                <a:cs typeface="+mn-cs"/>
              </a:defRPr>
            </a:lvl1pPr>
            <a:lvl2pPr marL="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2pPr>
            <a:lvl3pPr marL="91440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3pPr>
            <a:lvl4pPr marL="137160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4pPr>
            <a:lvl5pPr marL="182880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smtClean="0">
                <a:latin typeface="+mn-lt"/>
              </a:rPr>
              <a:t>What should Norwegian “science” do?</a:t>
            </a:r>
          </a:p>
          <a:p>
            <a:pPr marL="457200" indent="-457200">
              <a:buFont typeface="Arial" panose="020B0604020202020204" pitchFamily="34" charset="0"/>
              <a:buChar char="•"/>
            </a:pPr>
            <a:r>
              <a:rPr lang="en-US" sz="2800" dirty="0" smtClean="0">
                <a:latin typeface="+mn-lt"/>
              </a:rPr>
              <a:t>Don’t promote self-interest disguised as science!</a:t>
            </a:r>
          </a:p>
          <a:p>
            <a:pPr marL="457200" indent="-457200">
              <a:buFont typeface="Arial" panose="020B0604020202020204" pitchFamily="34" charset="0"/>
              <a:buChar char="•"/>
            </a:pPr>
            <a:r>
              <a:rPr lang="en-US" sz="2800" dirty="0" smtClean="0">
                <a:latin typeface="+mn-lt"/>
              </a:rPr>
              <a:t>Offer your knowledge</a:t>
            </a:r>
          </a:p>
          <a:p>
            <a:pPr marL="457200" indent="-457200">
              <a:buFont typeface="Arial" panose="020B0604020202020204" pitchFamily="34" charset="0"/>
              <a:buChar char="•"/>
            </a:pPr>
            <a:r>
              <a:rPr lang="en-US" sz="2800" dirty="0" smtClean="0">
                <a:latin typeface="+mn-lt"/>
              </a:rPr>
              <a:t>Lesson no.1: Norwegian bureaucrats are excellent! </a:t>
            </a:r>
            <a:endParaRPr lang="en-US" sz="2800" dirty="0">
              <a:latin typeface="+mn-lt"/>
            </a:endParaRPr>
          </a:p>
        </p:txBody>
      </p:sp>
    </p:spTree>
    <p:extLst>
      <p:ext uri="{BB962C8B-B14F-4D97-AF65-F5344CB8AC3E}">
        <p14:creationId xmlns:p14="http://schemas.microsoft.com/office/powerpoint/2010/main" val="4203696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Black" panose="020B0A04020102020204" pitchFamily="34" charset="0"/>
              </a:rPr>
              <a:t>The Politician path</a:t>
            </a:r>
            <a:endParaRPr lang="en-US" dirty="0">
              <a:latin typeface="Arial Black" panose="020B0A04020102020204" pitchFamily="34" charset="0"/>
            </a:endParaRPr>
          </a:p>
        </p:txBody>
      </p:sp>
      <p:sp>
        <p:nvSpPr>
          <p:cNvPr id="3" name="Text Placeholder 2"/>
          <p:cNvSpPr>
            <a:spLocks noGrp="1"/>
          </p:cNvSpPr>
          <p:nvPr>
            <p:ph type="body" sz="quarter" idx="11"/>
          </p:nvPr>
        </p:nvSpPr>
        <p:spPr>
          <a:xfrm>
            <a:off x="0" y="1609091"/>
            <a:ext cx="6827520" cy="2147570"/>
          </a:xfrm>
        </p:spPr>
        <p:txBody>
          <a:bodyPr/>
          <a:lstStyle/>
          <a:p>
            <a:pPr marL="457200" indent="-457200">
              <a:buFont typeface="Arial" panose="020B0604020202020204" pitchFamily="34" charset="0"/>
              <a:buChar char="•"/>
            </a:pPr>
            <a:r>
              <a:rPr lang="en-US" sz="2800" dirty="0" smtClean="0">
                <a:latin typeface="+mn-lt"/>
              </a:rPr>
              <a:t>Totally different game</a:t>
            </a:r>
          </a:p>
          <a:p>
            <a:pPr marL="457200" indent="-457200">
              <a:buFont typeface="Arial" panose="020B0604020202020204" pitchFamily="34" charset="0"/>
              <a:buChar char="•"/>
            </a:pPr>
            <a:r>
              <a:rPr lang="en-US" sz="2800" dirty="0" smtClean="0">
                <a:latin typeface="+mn-lt"/>
              </a:rPr>
              <a:t>Secret: Politicians are humans!</a:t>
            </a:r>
          </a:p>
        </p:txBody>
      </p:sp>
      <p:sp>
        <p:nvSpPr>
          <p:cNvPr id="8" name="Text Placeholder 2"/>
          <p:cNvSpPr txBox="1">
            <a:spLocks/>
          </p:cNvSpPr>
          <p:nvPr/>
        </p:nvSpPr>
        <p:spPr>
          <a:xfrm>
            <a:off x="0" y="3304134"/>
            <a:ext cx="11788140" cy="3294785"/>
          </a:xfrm>
          <a:prstGeom prst="rect">
            <a:avLst/>
          </a:prstGeom>
        </p:spPr>
        <p:txBody>
          <a:bodyPr lIns="882000" tIns="0" rIns="882000" bIns="0"/>
          <a:lstStyle>
            <a:lvl1pPr marL="0" marR="0" indent="0" algn="l" defTabSz="914400" rtl="0" eaLnBrk="1" fontAlgn="auto" latinLnBrk="0" hangingPunct="1">
              <a:lnSpc>
                <a:spcPct val="90000"/>
              </a:lnSpc>
              <a:spcBef>
                <a:spcPts val="1000"/>
              </a:spcBef>
              <a:spcAft>
                <a:spcPts val="0"/>
              </a:spcAft>
              <a:buClrTx/>
              <a:buSzTx/>
              <a:buFontTx/>
              <a:buNone/>
              <a:tabLst/>
              <a:defRPr sz="2500" kern="1200" baseline="0">
                <a:solidFill>
                  <a:schemeClr val="tx1"/>
                </a:solidFill>
                <a:latin typeface="Theinhardt Regular" panose="020B0503020202020204" pitchFamily="34" charset="0"/>
                <a:ea typeface="+mn-ea"/>
                <a:cs typeface="+mn-cs"/>
              </a:defRPr>
            </a:lvl1pPr>
            <a:lvl2pPr marL="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2pPr>
            <a:lvl3pPr marL="91440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3pPr>
            <a:lvl4pPr marL="137160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4pPr>
            <a:lvl5pPr marL="1828800" indent="0" algn="l" defTabSz="914400" rtl="0" eaLnBrk="1" latinLnBrk="0" hangingPunct="1">
              <a:lnSpc>
                <a:spcPct val="90000"/>
              </a:lnSpc>
              <a:spcBef>
                <a:spcPts val="500"/>
              </a:spcBef>
              <a:buFontTx/>
              <a:buNone/>
              <a:defRPr sz="3000" kern="1200" baseline="0">
                <a:solidFill>
                  <a:schemeClr val="tx1"/>
                </a:solidFill>
                <a:latin typeface="Theinhardt Medium"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smtClean="0">
                <a:latin typeface="+mn-lt"/>
              </a:rPr>
              <a:t>What should Norwegian “science” do?</a:t>
            </a:r>
          </a:p>
          <a:p>
            <a:pPr marL="457200" indent="-457200">
              <a:buFont typeface="Arial" panose="020B0604020202020204" pitchFamily="34" charset="0"/>
              <a:buChar char="•"/>
            </a:pPr>
            <a:r>
              <a:rPr lang="en-US" sz="2800" dirty="0" smtClean="0">
                <a:latin typeface="+mn-lt"/>
              </a:rPr>
              <a:t>Create win-win situations</a:t>
            </a:r>
          </a:p>
          <a:p>
            <a:pPr marL="457200" indent="-457200">
              <a:buFont typeface="Arial" panose="020B0604020202020204" pitchFamily="34" charset="0"/>
              <a:buChar char="•"/>
            </a:pPr>
            <a:r>
              <a:rPr lang="en-US" sz="2800" dirty="0" smtClean="0">
                <a:latin typeface="+mn-lt"/>
              </a:rPr>
              <a:t>“</a:t>
            </a:r>
            <a:r>
              <a:rPr lang="en-US" sz="2800" dirty="0" err="1" smtClean="0">
                <a:latin typeface="+mn-lt"/>
              </a:rPr>
              <a:t>Forankre</a:t>
            </a:r>
            <a:r>
              <a:rPr lang="en-US" sz="2800" dirty="0" smtClean="0">
                <a:latin typeface="+mn-lt"/>
              </a:rPr>
              <a:t>” in </a:t>
            </a:r>
            <a:r>
              <a:rPr lang="en-US" sz="2800" dirty="0">
                <a:latin typeface="+mn-lt"/>
              </a:rPr>
              <a:t>the bureaucrat </a:t>
            </a:r>
            <a:r>
              <a:rPr lang="en-US" sz="2800" dirty="0" smtClean="0">
                <a:latin typeface="+mn-lt"/>
              </a:rPr>
              <a:t>path</a:t>
            </a:r>
          </a:p>
          <a:p>
            <a:pPr marL="457200" indent="-457200">
              <a:buFont typeface="Arial" panose="020B0604020202020204" pitchFamily="34" charset="0"/>
              <a:buChar char="•"/>
            </a:pPr>
            <a:r>
              <a:rPr lang="en-US" sz="2800" dirty="0" smtClean="0">
                <a:latin typeface="+mn-lt"/>
              </a:rPr>
              <a:t>Understand the nature of politics</a:t>
            </a:r>
          </a:p>
          <a:p>
            <a:pPr marL="457200" indent="-457200">
              <a:buFont typeface="Arial" panose="020B0604020202020204" pitchFamily="34" charset="0"/>
              <a:buChar char="•"/>
            </a:pPr>
            <a:r>
              <a:rPr lang="en-US" sz="2800" dirty="0" smtClean="0">
                <a:latin typeface="+mn-lt"/>
              </a:rPr>
              <a:t>Demonstrate societal value</a:t>
            </a:r>
          </a:p>
          <a:p>
            <a:pPr marL="457200" indent="-457200">
              <a:buFont typeface="Arial" panose="020B0604020202020204" pitchFamily="34" charset="0"/>
              <a:buChar char="•"/>
            </a:pPr>
            <a:r>
              <a:rPr lang="en-US" sz="2800" dirty="0" smtClean="0">
                <a:latin typeface="+mn-lt"/>
              </a:rPr>
              <a:t>Build trust!</a:t>
            </a:r>
          </a:p>
        </p:txBody>
      </p:sp>
      <p:pic>
        <p:nvPicPr>
          <p:cNvPr id="9"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694" y="234725"/>
            <a:ext cx="6094065" cy="3803876"/>
          </a:xfrm>
          <a:prstGeom prst="rect">
            <a:avLst/>
          </a:prstGeom>
        </p:spPr>
      </p:pic>
    </p:spTree>
    <p:extLst>
      <p:ext uri="{BB962C8B-B14F-4D97-AF65-F5344CB8AC3E}">
        <p14:creationId xmlns:p14="http://schemas.microsoft.com/office/powerpoint/2010/main" val="401000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Black" panose="020B0A04020102020204" pitchFamily="34" charset="0"/>
              </a:rPr>
              <a:t>A combination case</a:t>
            </a:r>
            <a:endParaRPr lang="en-US" dirty="0">
              <a:latin typeface="Arial Black" panose="020B0A04020102020204" pitchFamily="34" charset="0"/>
            </a:endParaRPr>
          </a:p>
        </p:txBody>
      </p:sp>
      <p:sp>
        <p:nvSpPr>
          <p:cNvPr id="3" name="Text Placeholder 2"/>
          <p:cNvSpPr>
            <a:spLocks noGrp="1"/>
          </p:cNvSpPr>
          <p:nvPr>
            <p:ph type="body" sz="quarter" idx="11"/>
          </p:nvPr>
        </p:nvSpPr>
        <p:spPr>
          <a:xfrm>
            <a:off x="0" y="1609090"/>
            <a:ext cx="6530340" cy="4898389"/>
          </a:xfrm>
        </p:spPr>
        <p:txBody>
          <a:bodyPr/>
          <a:lstStyle/>
          <a:p>
            <a:pPr marL="457200" indent="-457200">
              <a:buFont typeface="Arial" panose="020B0604020202020204" pitchFamily="34" charset="0"/>
              <a:buChar char="•"/>
            </a:pPr>
            <a:r>
              <a:rPr lang="en-US" sz="2800" dirty="0" smtClean="0">
                <a:latin typeface="+mn-lt"/>
              </a:rPr>
              <a:t>Political and bureaucratic interest</a:t>
            </a:r>
          </a:p>
          <a:p>
            <a:pPr marL="457200" indent="-457200">
              <a:buFont typeface="Arial" panose="020B0604020202020204" pitchFamily="34" charset="0"/>
              <a:buChar char="•"/>
            </a:pPr>
            <a:r>
              <a:rPr lang="en-US" sz="2800" dirty="0" smtClean="0">
                <a:latin typeface="+mn-lt"/>
              </a:rPr>
              <a:t>Lack of knowledge</a:t>
            </a:r>
          </a:p>
          <a:p>
            <a:pPr marL="457200" indent="-457200">
              <a:buFont typeface="Arial" panose="020B0604020202020204" pitchFamily="34" charset="0"/>
              <a:buChar char="•"/>
            </a:pPr>
            <a:r>
              <a:rPr lang="en-US" sz="2800" dirty="0" smtClean="0">
                <a:latin typeface="+mn-lt"/>
              </a:rPr>
              <a:t>Scientists forgot they were scientists</a:t>
            </a:r>
          </a:p>
          <a:p>
            <a:pPr marL="457200" indent="-457200">
              <a:buFont typeface="Arial" panose="020B0604020202020204" pitchFamily="34" charset="0"/>
              <a:buChar char="•"/>
            </a:pPr>
            <a:r>
              <a:rPr lang="en-US" sz="2800" dirty="0" smtClean="0">
                <a:latin typeface="+mn-lt"/>
              </a:rPr>
              <a:t>Simula: own analyses, reported to owner</a:t>
            </a:r>
          </a:p>
          <a:p>
            <a:pPr marL="457200" indent="-457200">
              <a:buFont typeface="Arial" panose="020B0604020202020204" pitchFamily="34" charset="0"/>
              <a:buChar char="•"/>
            </a:pPr>
            <a:r>
              <a:rPr lang="en-US" sz="2800" dirty="0" smtClean="0">
                <a:latin typeface="+mn-lt"/>
              </a:rPr>
              <a:t>Half year later: scientific consensus</a:t>
            </a:r>
          </a:p>
          <a:p>
            <a:pPr marL="457200" indent="-457200">
              <a:buFont typeface="Arial" panose="020B0604020202020204" pitchFamily="34" charset="0"/>
              <a:buChar char="•"/>
            </a:pPr>
            <a:endParaRPr lang="en-US" sz="2800" dirty="0">
              <a:latin typeface="+mn-lt"/>
            </a:endParaRPr>
          </a:p>
        </p:txBody>
      </p:sp>
      <p:grpSp>
        <p:nvGrpSpPr>
          <p:cNvPr id="6" name="Gruppe 16"/>
          <p:cNvGrpSpPr/>
          <p:nvPr/>
        </p:nvGrpSpPr>
        <p:grpSpPr>
          <a:xfrm>
            <a:off x="7113392" y="769937"/>
            <a:ext cx="4872906" cy="4870025"/>
            <a:chOff x="8981982" y="2024844"/>
            <a:chExt cx="3078342" cy="3076522"/>
          </a:xfrm>
        </p:grpSpPr>
        <p:pic>
          <p:nvPicPr>
            <p:cNvPr id="9" name="Bilde 17"/>
            <p:cNvPicPr>
              <a:picLocks noChangeAspect="1"/>
            </p:cNvPicPr>
            <p:nvPr/>
          </p:nvPicPr>
          <p:blipFill rotWithShape="1">
            <a:blip r:embed="rId2">
              <a:extLst>
                <a:ext uri="{28A0092B-C50C-407E-A947-70E740481C1C}">
                  <a14:useLocalDpi xmlns:a14="http://schemas.microsoft.com/office/drawing/2010/main" val="0"/>
                </a:ext>
              </a:extLst>
            </a:blip>
            <a:srcRect l="48514" t="698" r="1486" b="-698"/>
            <a:stretch/>
          </p:blipFill>
          <p:spPr>
            <a:xfrm>
              <a:off x="8999519" y="2506266"/>
              <a:ext cx="3041798" cy="2595100"/>
            </a:xfrm>
            <a:prstGeom prst="rect">
              <a:avLst/>
            </a:prstGeom>
          </p:spPr>
        </p:pic>
        <p:pic>
          <p:nvPicPr>
            <p:cNvPr id="10" name="Bilde 18"/>
            <p:cNvPicPr>
              <a:picLocks noChangeAspect="1"/>
            </p:cNvPicPr>
            <p:nvPr/>
          </p:nvPicPr>
          <p:blipFill rotWithShape="1">
            <a:blip r:embed="rId3">
              <a:extLst>
                <a:ext uri="{28A0092B-C50C-407E-A947-70E740481C1C}">
                  <a14:useLocalDpi xmlns:a14="http://schemas.microsoft.com/office/drawing/2010/main" val="0"/>
                </a:ext>
              </a:extLst>
            </a:blip>
            <a:srcRect l="22218" r="24965"/>
            <a:stretch/>
          </p:blipFill>
          <p:spPr>
            <a:xfrm>
              <a:off x="8981982" y="2024844"/>
              <a:ext cx="3078342" cy="455814"/>
            </a:xfrm>
            <a:prstGeom prst="rect">
              <a:avLst/>
            </a:prstGeom>
          </p:spPr>
        </p:pic>
      </p:grpSp>
    </p:spTree>
    <p:extLst>
      <p:ext uri="{BB962C8B-B14F-4D97-AF65-F5344CB8AC3E}">
        <p14:creationId xmlns:p14="http://schemas.microsoft.com/office/powerpoint/2010/main" val="3057174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Black" panose="020B0A04020102020204" pitchFamily="34" charset="0"/>
              </a:rPr>
              <a:t>Advice about advice</a:t>
            </a:r>
            <a:endParaRPr lang="en-US" dirty="0">
              <a:latin typeface="Arial Black" panose="020B0A04020102020204" pitchFamily="34" charset="0"/>
            </a:endParaRPr>
          </a:p>
        </p:txBody>
      </p:sp>
      <p:sp>
        <p:nvSpPr>
          <p:cNvPr id="3" name="Text Placeholder 2"/>
          <p:cNvSpPr>
            <a:spLocks noGrp="1"/>
          </p:cNvSpPr>
          <p:nvPr>
            <p:ph type="body" sz="quarter" idx="11"/>
          </p:nvPr>
        </p:nvSpPr>
        <p:spPr>
          <a:xfrm>
            <a:off x="0" y="1609090"/>
            <a:ext cx="6530340" cy="4898389"/>
          </a:xfrm>
        </p:spPr>
        <p:txBody>
          <a:bodyPr/>
          <a:lstStyle/>
          <a:p>
            <a:pPr marL="457200" indent="-457200">
              <a:buFont typeface="Arial" panose="020B0604020202020204" pitchFamily="34" charset="0"/>
              <a:buChar char="•"/>
            </a:pPr>
            <a:r>
              <a:rPr lang="en-US" sz="2800" dirty="0" smtClean="0">
                <a:latin typeface="+mn-lt"/>
              </a:rPr>
              <a:t>Distinguish between the two paths – prepare accordingly</a:t>
            </a:r>
          </a:p>
          <a:p>
            <a:pPr marL="457200" indent="-457200">
              <a:buFont typeface="Arial" panose="020B0604020202020204" pitchFamily="34" charset="0"/>
              <a:buChar char="•"/>
            </a:pPr>
            <a:r>
              <a:rPr lang="en-US" sz="2800" dirty="0" smtClean="0">
                <a:latin typeface="+mn-lt"/>
              </a:rPr>
              <a:t>Don’t underestimate neither politicians nor bureaucrats</a:t>
            </a:r>
          </a:p>
          <a:p>
            <a:pPr marL="457200" indent="-457200">
              <a:buFont typeface="Arial" panose="020B0604020202020204" pitchFamily="34" charset="0"/>
              <a:buChar char="•"/>
            </a:pPr>
            <a:r>
              <a:rPr lang="en-US" sz="2800" dirty="0" smtClean="0">
                <a:latin typeface="+mn-lt"/>
              </a:rPr>
              <a:t>Remember they are humans </a:t>
            </a:r>
          </a:p>
          <a:p>
            <a:pPr marL="457200" indent="-457200">
              <a:buFont typeface="Arial" panose="020B0604020202020204" pitchFamily="34" charset="0"/>
              <a:buChar char="•"/>
            </a:pPr>
            <a:r>
              <a:rPr lang="en-US" sz="2800" dirty="0" smtClean="0">
                <a:latin typeface="+mn-lt"/>
              </a:rPr>
              <a:t>Create win-win</a:t>
            </a:r>
          </a:p>
          <a:p>
            <a:pPr marL="457200" indent="-457200">
              <a:buFont typeface="Arial" panose="020B0604020202020204" pitchFamily="34" charset="0"/>
              <a:buChar char="•"/>
            </a:pPr>
            <a:r>
              <a:rPr lang="en-US" sz="2800" dirty="0" smtClean="0">
                <a:latin typeface="+mn-lt"/>
              </a:rPr>
              <a:t>Stay scientific and rational!</a:t>
            </a:r>
          </a:p>
        </p:txBody>
      </p:sp>
      <p:pic>
        <p:nvPicPr>
          <p:cNvPr id="4" name="Picture 3"/>
          <p:cNvPicPr>
            <a:picLocks noChangeAspect="1"/>
          </p:cNvPicPr>
          <p:nvPr/>
        </p:nvPicPr>
        <p:blipFill>
          <a:blip r:embed="rId2"/>
          <a:stretch>
            <a:fillRect/>
          </a:stretch>
        </p:blipFill>
        <p:spPr>
          <a:xfrm>
            <a:off x="7318040" y="769937"/>
            <a:ext cx="4657759" cy="5286414"/>
          </a:xfrm>
          <a:prstGeom prst="rect">
            <a:avLst/>
          </a:prstGeom>
        </p:spPr>
      </p:pic>
    </p:spTree>
    <p:extLst>
      <p:ext uri="{BB962C8B-B14F-4D97-AF65-F5344CB8AC3E}">
        <p14:creationId xmlns:p14="http://schemas.microsoft.com/office/powerpoint/2010/main" val="2057284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C8562E53-7638-A747-B717-DCB257098AC8}"/>
              </a:ext>
            </a:extLst>
          </p:cNvPr>
          <p:cNvPicPr>
            <a:picLocks noChangeAspect="1"/>
          </p:cNvPicPr>
          <p:nvPr/>
        </p:nvPicPr>
        <p:blipFill>
          <a:blip r:embed="rId2"/>
          <a:stretch>
            <a:fillRect/>
          </a:stretch>
        </p:blipFill>
        <p:spPr>
          <a:xfrm>
            <a:off x="922020" y="518637"/>
            <a:ext cx="10708506" cy="6023534"/>
          </a:xfrm>
          <a:prstGeom prst="rect">
            <a:avLst/>
          </a:prstGeom>
        </p:spPr>
      </p:pic>
      <p:sp>
        <p:nvSpPr>
          <p:cNvPr id="4" name="Plassholder for tekst 5"/>
          <p:cNvSpPr txBox="1">
            <a:spLocks/>
          </p:cNvSpPr>
          <p:nvPr/>
        </p:nvSpPr>
        <p:spPr>
          <a:xfrm>
            <a:off x="2135560" y="1700808"/>
            <a:ext cx="7992888" cy="1944216"/>
          </a:xfrm>
          <a:prstGeom prst="rect">
            <a:avLst/>
          </a:prstGeom>
        </p:spPr>
        <p:txBody>
          <a:bodyPr/>
          <a:lstStyle>
            <a:lvl1pPr marL="342900" indent="-342900" algn="l" defTabSz="457200" rtl="0" eaLnBrk="0" fontAlgn="base" hangingPunct="0">
              <a:spcBef>
                <a:spcPct val="20000"/>
              </a:spcBef>
              <a:spcAft>
                <a:spcPct val="0"/>
              </a:spcAft>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endParaRPr lang="en-US" sz="2400" dirty="0"/>
          </a:p>
        </p:txBody>
      </p:sp>
      <p:sp>
        <p:nvSpPr>
          <p:cNvPr id="5" name="Title 1"/>
          <p:cNvSpPr txBox="1">
            <a:spLocks/>
          </p:cNvSpPr>
          <p:nvPr/>
        </p:nvSpPr>
        <p:spPr bwMode="auto">
          <a:xfrm>
            <a:off x="2270760" y="5992219"/>
            <a:ext cx="7162800" cy="648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l" defTabSz="457200" rtl="0" eaLnBrk="0" fontAlgn="base" hangingPunct="0">
              <a:spcBef>
                <a:spcPct val="0"/>
              </a:spcBef>
              <a:spcAft>
                <a:spcPct val="0"/>
              </a:spcAft>
              <a:defRPr sz="4800" kern="1200">
                <a:solidFill>
                  <a:schemeClr val="tx1"/>
                </a:solidFill>
                <a:latin typeface="+mj-lt"/>
                <a:ea typeface="MS PGothic" panose="020B0600070205080204" pitchFamily="34" charset="-128"/>
                <a:cs typeface="ＭＳ Ｐゴシック" charset="-128"/>
              </a:defRPr>
            </a:lvl1pPr>
            <a:lvl2pPr algn="l" defTabSz="457200" rtl="0" eaLnBrk="0" fontAlgn="base" hangingPunct="0">
              <a:spcBef>
                <a:spcPct val="0"/>
              </a:spcBef>
              <a:spcAft>
                <a:spcPct val="0"/>
              </a:spcAft>
              <a:defRPr sz="4800">
                <a:solidFill>
                  <a:schemeClr val="tx1"/>
                </a:solidFill>
                <a:latin typeface="Helvetica" pitchFamily="-109" charset="0"/>
                <a:ea typeface="MS PGothic" panose="020B0600070205080204" pitchFamily="34" charset="-128"/>
                <a:cs typeface="ＭＳ Ｐゴシック" charset="-128"/>
              </a:defRPr>
            </a:lvl2pPr>
            <a:lvl3pPr algn="l" defTabSz="457200" rtl="0" eaLnBrk="0" fontAlgn="base" hangingPunct="0">
              <a:spcBef>
                <a:spcPct val="0"/>
              </a:spcBef>
              <a:spcAft>
                <a:spcPct val="0"/>
              </a:spcAft>
              <a:defRPr sz="4800">
                <a:solidFill>
                  <a:schemeClr val="tx1"/>
                </a:solidFill>
                <a:latin typeface="Helvetica" pitchFamily="-109" charset="0"/>
                <a:ea typeface="MS PGothic" panose="020B0600070205080204" pitchFamily="34" charset="-128"/>
                <a:cs typeface="ＭＳ Ｐゴシック" charset="-128"/>
              </a:defRPr>
            </a:lvl3pPr>
            <a:lvl4pPr algn="l" defTabSz="457200" rtl="0" eaLnBrk="0" fontAlgn="base" hangingPunct="0">
              <a:spcBef>
                <a:spcPct val="0"/>
              </a:spcBef>
              <a:spcAft>
                <a:spcPct val="0"/>
              </a:spcAft>
              <a:defRPr sz="4800">
                <a:solidFill>
                  <a:schemeClr val="tx1"/>
                </a:solidFill>
                <a:latin typeface="Helvetica" pitchFamily="-109" charset="0"/>
                <a:ea typeface="MS PGothic" panose="020B0600070205080204" pitchFamily="34" charset="-128"/>
                <a:cs typeface="ＭＳ Ｐゴシック" charset="-128"/>
              </a:defRPr>
            </a:lvl4pPr>
            <a:lvl5pPr algn="l" defTabSz="457200" rtl="0" eaLnBrk="0" fontAlgn="base" hangingPunct="0">
              <a:spcBef>
                <a:spcPct val="0"/>
              </a:spcBef>
              <a:spcAft>
                <a:spcPct val="0"/>
              </a:spcAft>
              <a:defRPr sz="4800">
                <a:solidFill>
                  <a:schemeClr val="tx1"/>
                </a:solidFill>
                <a:latin typeface="Helvetica" pitchFamily="-109" charset="0"/>
                <a:ea typeface="MS PGothic" panose="020B0600070205080204" pitchFamily="34" charset="-128"/>
                <a:cs typeface="ＭＳ Ｐゴシック" charset="-128"/>
              </a:defRPr>
            </a:lvl5pPr>
            <a:lvl6pPr marL="457200" algn="l" defTabSz="457200" rtl="0" fontAlgn="base">
              <a:spcBef>
                <a:spcPct val="0"/>
              </a:spcBef>
              <a:spcAft>
                <a:spcPct val="0"/>
              </a:spcAft>
              <a:defRPr sz="4800">
                <a:solidFill>
                  <a:schemeClr val="tx1"/>
                </a:solidFill>
                <a:latin typeface="Helvetica" pitchFamily="-109" charset="0"/>
                <a:ea typeface="ＭＳ Ｐゴシック" pitchFamily="-109" charset="-128"/>
              </a:defRPr>
            </a:lvl6pPr>
            <a:lvl7pPr marL="914400" algn="l" defTabSz="457200" rtl="0" fontAlgn="base">
              <a:spcBef>
                <a:spcPct val="0"/>
              </a:spcBef>
              <a:spcAft>
                <a:spcPct val="0"/>
              </a:spcAft>
              <a:defRPr sz="4800">
                <a:solidFill>
                  <a:schemeClr val="tx1"/>
                </a:solidFill>
                <a:latin typeface="Helvetica" pitchFamily="-109" charset="0"/>
                <a:ea typeface="ＭＳ Ｐゴシック" pitchFamily="-109" charset="-128"/>
              </a:defRPr>
            </a:lvl7pPr>
            <a:lvl8pPr marL="1371600" algn="l" defTabSz="457200" rtl="0" fontAlgn="base">
              <a:spcBef>
                <a:spcPct val="0"/>
              </a:spcBef>
              <a:spcAft>
                <a:spcPct val="0"/>
              </a:spcAft>
              <a:defRPr sz="4800">
                <a:solidFill>
                  <a:schemeClr val="tx1"/>
                </a:solidFill>
                <a:latin typeface="Helvetica" pitchFamily="-109" charset="0"/>
                <a:ea typeface="ＭＳ Ｐゴシック" pitchFamily="-109" charset="-128"/>
              </a:defRPr>
            </a:lvl8pPr>
            <a:lvl9pPr marL="1828800" algn="l" defTabSz="457200" rtl="0" fontAlgn="base">
              <a:spcBef>
                <a:spcPct val="0"/>
              </a:spcBef>
              <a:spcAft>
                <a:spcPct val="0"/>
              </a:spcAft>
              <a:defRPr sz="4800">
                <a:solidFill>
                  <a:schemeClr val="tx1"/>
                </a:solidFill>
                <a:latin typeface="Helvetica" pitchFamily="-109" charset="0"/>
                <a:ea typeface="ＭＳ Ｐゴシック" pitchFamily="-109" charset="-128"/>
              </a:defRPr>
            </a:lvl9pPr>
          </a:lstStyle>
          <a:p>
            <a:pPr algn="r" eaLnBrk="1" hangingPunct="1"/>
            <a:r>
              <a:rPr lang="en-US" altLang="nb-NO" sz="1800" i="1" dirty="0">
                <a:latin typeface="+mn-lt"/>
              </a:rPr>
              <a:t>Kyrre.lekve@Simula.no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809" y="4838699"/>
            <a:ext cx="2260850" cy="1507233"/>
          </a:xfrm>
          <a:prstGeom prst="rect">
            <a:avLst/>
          </a:prstGeom>
        </p:spPr>
      </p:pic>
    </p:spTree>
    <p:extLst>
      <p:ext uri="{BB962C8B-B14F-4D97-AF65-F5344CB8AC3E}">
        <p14:creationId xmlns:p14="http://schemas.microsoft.com/office/powerpoint/2010/main" val="4293615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Charts">
  <a:themeElements>
    <a:clrScheme name="Simula colors 4">
      <a:dk1>
        <a:srgbClr val="000000"/>
      </a:dk1>
      <a:lt1>
        <a:srgbClr val="B0D8BA"/>
      </a:lt1>
      <a:dk2>
        <a:srgbClr val="F2B48F"/>
      </a:dk2>
      <a:lt2>
        <a:srgbClr val="9BD4E2"/>
      </a:lt2>
      <a:accent1>
        <a:srgbClr val="DF5329"/>
      </a:accent1>
      <a:accent2>
        <a:srgbClr val="00A8DB"/>
      </a:accent2>
      <a:accent3>
        <a:srgbClr val="27AB74"/>
      </a:accent3>
      <a:accent4>
        <a:srgbClr val="FFC000"/>
      </a:accent4>
      <a:accent5>
        <a:srgbClr val="FFF2BC"/>
      </a:accent5>
      <a:accent6>
        <a:srgbClr val="B0D8BA"/>
      </a:accent6>
      <a:hlink>
        <a:srgbClr val="DF5329"/>
      </a:hlink>
      <a:folHlink>
        <a:srgbClr val="94949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679A3D-8D08-40FA-AA3A-D5AE47AF3830}" vid="{62D57566-DBE6-4000-B658-67CC9044455F}"/>
    </a:ext>
  </a:extLst>
</a:theme>
</file>

<file path=ppt/theme/theme2.xml><?xml version="1.0" encoding="utf-8"?>
<a:theme xmlns:a="http://schemas.openxmlformats.org/drawingml/2006/main" name="Content Charts">
  <a:themeElements>
    <a:clrScheme name="Simula colors 4">
      <a:dk1>
        <a:srgbClr val="000000"/>
      </a:dk1>
      <a:lt1>
        <a:srgbClr val="B0D8BA"/>
      </a:lt1>
      <a:dk2>
        <a:srgbClr val="F2B48F"/>
      </a:dk2>
      <a:lt2>
        <a:srgbClr val="9BD4E2"/>
      </a:lt2>
      <a:accent1>
        <a:srgbClr val="DF5329"/>
      </a:accent1>
      <a:accent2>
        <a:srgbClr val="00A8DB"/>
      </a:accent2>
      <a:accent3>
        <a:srgbClr val="27AB74"/>
      </a:accent3>
      <a:accent4>
        <a:srgbClr val="FFC000"/>
      </a:accent4>
      <a:accent5>
        <a:srgbClr val="FFF2BC"/>
      </a:accent5>
      <a:accent6>
        <a:srgbClr val="B0D8BA"/>
      </a:accent6>
      <a:hlink>
        <a:srgbClr val="DF5329"/>
      </a:hlink>
      <a:folHlink>
        <a:srgbClr val="949493"/>
      </a:folHlink>
    </a:clrScheme>
    <a:fontScheme name="Office-Desig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lIns="0" tIns="0" rIns="0" bIns="0" rtlCol="0" anchor="t">
        <a:noAutofit/>
      </a:bodyPr>
      <a:lstStyle>
        <a:defPPr marL="0" marR="0" indent="0" algn="l" defTabSz="914400" rtl="0" eaLnBrk="1" fontAlgn="t" latinLnBrk="0" hangingPunct="1">
          <a:lnSpc>
            <a:spcPct val="100000"/>
          </a:lnSpc>
          <a:spcBef>
            <a:spcPts val="0"/>
          </a:spcBef>
          <a:spcAft>
            <a:spcPts val="0"/>
          </a:spcAft>
          <a:buClrTx/>
          <a:buSzTx/>
          <a:buFontTx/>
          <a:buNone/>
          <a:tabLst/>
          <a:defRPr sz="2000" b="0" i="0" dirty="0" err="1" smtClean="0">
            <a:solidFill>
              <a:schemeClr val="tx1"/>
            </a:solidFill>
            <a:latin typeface="Theinhardt Medium" charset="0"/>
            <a:ea typeface="Theinhardt Medium" charset="0"/>
            <a:cs typeface="Theinhardt Medium" charset="0"/>
          </a:defRPr>
        </a:defPPr>
      </a:lstStyle>
    </a:txDef>
  </a:objectDefaults>
  <a:extraClrSchemeLst/>
  <a:extLst>
    <a:ext uri="{05A4C25C-085E-4340-85A3-A5531E510DB2}">
      <thm15:themeFamily xmlns:thm15="http://schemas.microsoft.com/office/thememl/2012/main" name="Presentation1" id="{0A679A3D-8D08-40FA-AA3A-D5AE47AF3830}" vid="{B1C80AFE-C8FC-49CD-A297-B5CEE2982D47}"/>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95B3A66D8AD748A9226BE7593B8586" ma:contentTypeVersion="7" ma:contentTypeDescription="Create a new document." ma:contentTypeScope="" ma:versionID="f7103ee2390d1b26f52e3b3954914438">
  <xsd:schema xmlns:xsd="http://www.w3.org/2001/XMLSchema" xmlns:xs="http://www.w3.org/2001/XMLSchema" xmlns:p="http://schemas.microsoft.com/office/2006/metadata/properties" xmlns:ns2="97783c18-4378-4405-bede-c051d15d3e21" targetNamespace="http://schemas.microsoft.com/office/2006/metadata/properties" ma:root="true" ma:fieldsID="b2f21e5548ab38edc74b369bca9ef62d" ns2:_="">
    <xsd:import namespace="97783c18-4378-4405-bede-c051d15d3e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783c18-4378-4405-bede-c051d15d3e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26188C-130A-45F7-8B38-C9567858F512}"/>
</file>

<file path=customXml/itemProps2.xml><?xml version="1.0" encoding="utf-8"?>
<ds:datastoreItem xmlns:ds="http://schemas.openxmlformats.org/officeDocument/2006/customXml" ds:itemID="{D7902BE3-A286-4FF8-BD00-98A7022667E9}"/>
</file>

<file path=customXml/itemProps3.xml><?xml version="1.0" encoding="utf-8"?>
<ds:datastoreItem xmlns:ds="http://schemas.openxmlformats.org/officeDocument/2006/customXml" ds:itemID="{46BE9B6A-17BD-4CF0-901A-D8D6608AA829}"/>
</file>

<file path=docProps/app.xml><?xml version="1.0" encoding="utf-8"?>
<Properties xmlns="http://schemas.openxmlformats.org/officeDocument/2006/extended-properties" xmlns:vt="http://schemas.openxmlformats.org/officeDocument/2006/docPropsVTypes">
  <Template>161026 Simula_Powerpoint_presentation</Template>
  <TotalTime>5363</TotalTime>
  <Words>309</Words>
  <Application>Microsoft Office PowerPoint</Application>
  <PresentationFormat>Widescreen</PresentationFormat>
  <Paragraphs>73</Paragraphs>
  <Slides>8</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MS PGothic</vt:lpstr>
      <vt:lpstr>MS PGothic</vt:lpstr>
      <vt:lpstr>Arial</vt:lpstr>
      <vt:lpstr>Arial Black</vt:lpstr>
      <vt:lpstr>Calibri</vt:lpstr>
      <vt:lpstr>Courier New</vt:lpstr>
      <vt:lpstr>LucidaGrande</vt:lpstr>
      <vt:lpstr>Theinhard</vt:lpstr>
      <vt:lpstr>Theinhardt Medium</vt:lpstr>
      <vt:lpstr>Theinhardt Regular</vt:lpstr>
      <vt:lpstr>Title Charts</vt:lpstr>
      <vt:lpstr>Content Charts</vt:lpstr>
      <vt:lpstr>Science advice as seen from a research 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Kyrre Lekve</dc:creator>
  <cp:lastModifiedBy>Kyrre Lekve</cp:lastModifiedBy>
  <cp:revision>138</cp:revision>
  <cp:lastPrinted>2016-08-29T15:06:20Z</cp:lastPrinted>
  <dcterms:created xsi:type="dcterms:W3CDTF">2016-11-09T12:20:22Z</dcterms:created>
  <dcterms:modified xsi:type="dcterms:W3CDTF">2019-10-29T16:36:49Z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0x0101001895B3A66D8AD748A9226BE7593B8586</vt:lpwstr>
  </property>
</Properties>
</file>